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308" r:id="rId3"/>
    <p:sldId id="328" r:id="rId4"/>
    <p:sldId id="329" r:id="rId5"/>
    <p:sldId id="327" r:id="rId6"/>
    <p:sldId id="330" r:id="rId7"/>
    <p:sldId id="326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0470C60-BE3D-4B1D-BCAC-40A34AF7639B}">
          <p14:sldIdLst>
            <p14:sldId id="257"/>
            <p14:sldId id="308"/>
            <p14:sldId id="328"/>
            <p14:sldId id="329"/>
            <p14:sldId id="327"/>
            <p14:sldId id="330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hesabı" initials="Mh" lastIdx="1" clrIdx="0">
    <p:extLst>
      <p:ext uri="{19B8F6BF-5375-455C-9EA6-DF929625EA0E}">
        <p15:presenceInfo xmlns:p15="http://schemas.microsoft.com/office/powerpoint/2012/main" userId="2fa28844460a9d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100"/>
    <a:srgbClr val="203864"/>
    <a:srgbClr val="5E98A8"/>
    <a:srgbClr val="9BF8FF"/>
    <a:srgbClr val="00B0BE"/>
    <a:srgbClr val="CCECFF"/>
    <a:srgbClr val="FFAE47"/>
    <a:srgbClr val="FFB850"/>
    <a:srgbClr val="FFCE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E4A0F-AEFA-4C97-8F03-C1776DB7FA5F}" type="datetimeFigureOut">
              <a:rPr lang="tr-TR" smtClean="0"/>
              <a:t>2.11.2022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47AF4-AD9C-4408-ACEF-BC17541F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70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B0B3C06-C08C-44FB-B795-38652A30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44DBF66-A622-4298-8639-7C3F28C20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D07C0C7-246E-4052-AE8A-7BB7F9C2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905-8016-451A-AAA6-5E52028196A8}" type="datetime1">
              <a:rPr lang="tr-TR" smtClean="0"/>
              <a:t>2.11.2022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4E17433-BC54-47D0-A83E-14DDC3D5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83AD67F-2425-4618-B747-3F8886A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395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4AC62B8-5EEA-47D8-AF23-B36BBA03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B8646C09-76C8-4599-BB66-90FC04DBE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4409C72-F020-40C5-A3D0-BB12F5D7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B5E7-A5C4-4281-B701-04AC8E9C6A80}" type="datetime1">
              <a:rPr lang="tr-TR" smtClean="0"/>
              <a:t>2.11.2022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CAE5219-B72C-4B71-B816-AEDCC7D1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7E5672A-6C8C-44E8-A3D3-D709F98D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69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16C6C7FE-C6FF-4E7A-B870-6FDFA81AC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C915BA70-8D5D-4547-AE2F-B5E12FDDF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2410BA2-4382-496E-8F2D-B9FA3894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EFF2-DDDE-4893-888A-2324F88EBB89}" type="datetime1">
              <a:rPr lang="tr-TR" smtClean="0"/>
              <a:t>2.11.2022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3EBE2AA-3052-44E9-ACAF-B892EFAB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6C248F4-139C-4CB1-A980-DB99E43C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42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3489B2C-34C5-4E3F-A4A6-876268A7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BDE7C97-5C90-47E1-A1AD-2EED775F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96B739E-AD0E-4264-A34D-8D9EAE7B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8FD9-F412-474D-B628-E015F73A5039}" type="datetime1">
              <a:rPr lang="tr-TR" smtClean="0"/>
              <a:t>2.11.2022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BA69826-A98B-471C-A626-8A178ABD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D42E1F1-E65E-4CD6-A25B-3F2441EB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0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4D51E8-22C4-4663-87F9-7F2D3928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571A6AE-1DBC-4D4E-8816-51017C661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AC1DEB9-1F5E-4FA6-8EFF-80F03867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2B34-D720-4DDE-B746-03279A23FA80}" type="datetime1">
              <a:rPr lang="tr-TR" smtClean="0"/>
              <a:t>2.11.2022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A90E131-D003-485A-BF0E-DC09F07A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2632C67-A6DB-44D0-AFDA-E1C2F317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48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BDDAB57-9267-44D8-B4BE-37C4CE4B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115C36C-9EF7-4482-AF78-40D72B15D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3A3C08D-7BED-43BD-BA6E-8ECF9D9BD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15179EC-D25D-49AC-A782-EDCD20A9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8C6-06CB-4817-A409-C8335B8D00B2}" type="datetime1">
              <a:rPr lang="tr-TR" smtClean="0"/>
              <a:t>2.11.2022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2718526-C5D9-46AA-BC49-8A84467A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4646F8F-96E4-4CEE-B702-B483BB25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64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3287EB0-6744-4EBC-BE46-DF32B052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36F36EF-B4AE-475D-AEF2-881E01E2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AA4F446C-A1F9-4DA1-A307-A055104B8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7D3E13AE-EECE-49E9-B3D7-4D70EDEF5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D02599A1-8CCB-4D31-B98D-C3AA83B0C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A3CB9DB8-1F31-4B93-9F99-369ACCEE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E91F-CFE5-44F9-8AF8-9669D788EB90}" type="datetime1">
              <a:rPr lang="tr-TR" smtClean="0"/>
              <a:t>2.11.2022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896AD673-E519-43B4-B469-14E22365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56DA93D8-EC83-4497-9111-9A81ED5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66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BD5B34E-7050-45DE-8326-FF2CDBFF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8B89E702-B09F-423A-AB23-A4E8A6F6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B926-5785-48D4-A929-05188E563C10}" type="datetime1">
              <a:rPr lang="tr-TR" smtClean="0"/>
              <a:t>2.11.2022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103F1EF3-4FAE-40DA-A265-FAB34CF1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4318382D-B3A7-4E25-8D73-88444789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35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40B37465-9428-4B04-A451-0E9AD796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40-2F8F-4925-9A26-E09C665E0BB8}" type="datetime1">
              <a:rPr lang="tr-TR" smtClean="0"/>
              <a:t>2.11.2022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744A31B4-8973-495B-9476-4B05F5BC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8D674DE2-FB52-4DB6-8F13-8B9378F1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80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974ABB2-9564-4AAB-A5E8-262501F6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5008ABA-3362-47F6-94F6-BF0D346DA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FF4D44F-27BE-4108-9B83-E190BDA7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120DAAD-6CFB-48BB-A585-2257D643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E0CB-58B1-4593-B6C0-842897522E8B}" type="datetime1">
              <a:rPr lang="tr-TR" smtClean="0"/>
              <a:t>2.11.2022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F4ED303-0708-4413-B033-D22FE911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33F0A57-73AD-4D89-8263-67847548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16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54791ED-02B4-40A4-9A11-3B0D664E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131F1E5B-051E-4D58-B26C-45EB92313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6AE9B39-FDF8-4A62-A7DE-333BC3E35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4E60804-D9A4-4219-8117-7B87B3EE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F35-7827-4DE8-A22A-D0286C63C136}" type="datetime1">
              <a:rPr lang="tr-TR" smtClean="0"/>
              <a:t>2.11.2022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1A3872E6-12F1-4A85-9F05-1C1482E3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D3901F7-EB79-4C3B-B0DA-29769F06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7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EF8EB3FC-12F4-45DF-A074-9B5E3AC5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332C212-A09E-4923-9AD5-3EDBF82E2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3780081-E127-4594-BC01-989D34FD5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B234-B59E-48CC-BF44-5684A3303D0B}" type="datetime1">
              <a:rPr lang="tr-TR" smtClean="0"/>
              <a:t>2.11.2022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6CBCB43-A376-4755-AAFB-5C7390298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0564422-ACE1-4F80-91F9-F853E4DEE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DAAB-D50D-45F6-B90F-97479553E8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17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Resim 81">
            <a:extLst>
              <a:ext uri="{FF2B5EF4-FFF2-40B4-BE49-F238E27FC236}">
                <a16:creationId xmlns:a16="http://schemas.microsoft.com/office/drawing/2014/main" xmlns="" id="{E50DD2DC-10D6-451B-B86A-AB56592EB1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81" name="Dikdörtgen 80">
            <a:extLst>
              <a:ext uri="{FF2B5EF4-FFF2-40B4-BE49-F238E27FC236}">
                <a16:creationId xmlns:a16="http://schemas.microsoft.com/office/drawing/2014/main" xmlns="" id="{8B07BC7F-5F72-43D8-814F-619868524DB7}"/>
              </a:ext>
            </a:extLst>
          </p:cNvPr>
          <p:cNvSpPr/>
          <p:nvPr/>
        </p:nvSpPr>
        <p:spPr>
          <a:xfrm>
            <a:off x="-401127" y="-86360"/>
            <a:ext cx="12415520" cy="703072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branda .</a:t>
            </a:r>
            <a:r>
              <a:rPr lang="tr-TR" dirty="0" err="1"/>
              <a:t>jpg</a:t>
            </a:r>
            <a:endParaRPr lang="tr-TR" dirty="0"/>
          </a:p>
        </p:txBody>
      </p:sp>
      <p:pic>
        <p:nvPicPr>
          <p:cNvPr id="75" name="Resim 74">
            <a:extLst>
              <a:ext uri="{FF2B5EF4-FFF2-40B4-BE49-F238E27FC236}">
                <a16:creationId xmlns:a16="http://schemas.microsoft.com/office/drawing/2014/main" xmlns="" id="{6330325B-F41A-4DFA-86A0-32F1B7F4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7" y="1216844"/>
            <a:ext cx="6683395" cy="4242389"/>
          </a:xfrm>
          <a:prstGeom prst="rect">
            <a:avLst/>
          </a:prstGeom>
          <a:effectLst>
            <a:outerShdw blurRad="177800" dist="330200" dir="8100000" sx="96000" sy="96000" algn="tr" rotWithShape="0">
              <a:prstClr val="black"/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1411760" y="5450539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57775" y="671576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8" name="椭圆 17"/>
          <p:cNvSpPr/>
          <p:nvPr/>
        </p:nvSpPr>
        <p:spPr>
          <a:xfrm>
            <a:off x="4578907" y="2358817"/>
            <a:ext cx="366369" cy="366369"/>
          </a:xfrm>
          <a:prstGeom prst="ellipse">
            <a:avLst/>
          </a:prstGeom>
          <a:solidFill>
            <a:srgbClr val="FFAE4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/>
        </p:nvSpPr>
        <p:spPr>
          <a:xfrm>
            <a:off x="3815382" y="5848179"/>
            <a:ext cx="183185" cy="183185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椭圆 22"/>
          <p:cNvSpPr/>
          <p:nvPr/>
        </p:nvSpPr>
        <p:spPr>
          <a:xfrm>
            <a:off x="5421739" y="897591"/>
            <a:ext cx="366369" cy="366369"/>
          </a:xfrm>
          <a:prstGeom prst="ellipse">
            <a:avLst/>
          </a:prstGeom>
          <a:solidFill>
            <a:srgbClr val="00B0B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6" name="Dikdörtgen 75">
            <a:extLst>
              <a:ext uri="{FF2B5EF4-FFF2-40B4-BE49-F238E27FC236}">
                <a16:creationId xmlns:a16="http://schemas.microsoft.com/office/drawing/2014/main" xmlns="" id="{8A410472-8210-4D83-B4E4-247BFA5CDAC1}"/>
              </a:ext>
            </a:extLst>
          </p:cNvPr>
          <p:cNvSpPr/>
          <p:nvPr/>
        </p:nvSpPr>
        <p:spPr>
          <a:xfrm>
            <a:off x="0" y="6646859"/>
            <a:ext cx="12192000" cy="2056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Dikdörtgen 76">
            <a:extLst>
              <a:ext uri="{FF2B5EF4-FFF2-40B4-BE49-F238E27FC236}">
                <a16:creationId xmlns:a16="http://schemas.microsoft.com/office/drawing/2014/main" xmlns="" id="{89886BFA-86A7-42C6-AA98-80971BCCBE6B}"/>
              </a:ext>
            </a:extLst>
          </p:cNvPr>
          <p:cNvSpPr/>
          <p:nvPr/>
        </p:nvSpPr>
        <p:spPr>
          <a:xfrm>
            <a:off x="0" y="6611304"/>
            <a:ext cx="12192000" cy="13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Dikdörtgen 77">
            <a:extLst>
              <a:ext uri="{FF2B5EF4-FFF2-40B4-BE49-F238E27FC236}">
                <a16:creationId xmlns:a16="http://schemas.microsoft.com/office/drawing/2014/main" xmlns="" id="{78A33D6F-F291-4011-BD59-3CDCF5AF4A65}"/>
              </a:ext>
            </a:extLst>
          </p:cNvPr>
          <p:cNvSpPr/>
          <p:nvPr/>
        </p:nvSpPr>
        <p:spPr>
          <a:xfrm rot="10800000">
            <a:off x="0" y="35555"/>
            <a:ext cx="12192000" cy="2056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Dikdörtgen 78">
            <a:extLst>
              <a:ext uri="{FF2B5EF4-FFF2-40B4-BE49-F238E27FC236}">
                <a16:creationId xmlns:a16="http://schemas.microsoft.com/office/drawing/2014/main" xmlns="" id="{85C2835C-E49D-4855-9E52-EADFF438F4F5}"/>
              </a:ext>
            </a:extLst>
          </p:cNvPr>
          <p:cNvSpPr/>
          <p:nvPr/>
        </p:nvSpPr>
        <p:spPr>
          <a:xfrm rot="10800000">
            <a:off x="0" y="0"/>
            <a:ext cx="12192000" cy="13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椭圆 18">
            <a:extLst>
              <a:ext uri="{FF2B5EF4-FFF2-40B4-BE49-F238E27FC236}">
                <a16:creationId xmlns:a16="http://schemas.microsoft.com/office/drawing/2014/main" xmlns="" id="{3378EF58-BC34-4E5E-8AC9-AF07746D7898}"/>
              </a:ext>
            </a:extLst>
          </p:cNvPr>
          <p:cNvSpPr/>
          <p:nvPr/>
        </p:nvSpPr>
        <p:spPr>
          <a:xfrm>
            <a:off x="878502" y="1596876"/>
            <a:ext cx="183185" cy="183185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53" y="1918567"/>
            <a:ext cx="2087421" cy="2437375"/>
          </a:xfrm>
          <a:prstGeom prst="rect">
            <a:avLst/>
          </a:prstGeom>
        </p:spPr>
      </p:pic>
      <p:sp>
        <p:nvSpPr>
          <p:cNvPr id="26" name="Dikdörtgen 36">
            <a:extLst>
              <a:ext uri="{FF2B5EF4-FFF2-40B4-BE49-F238E27FC236}">
                <a16:creationId xmlns:a16="http://schemas.microsoft.com/office/drawing/2014/main" xmlns="" id="{408FB408-F0A3-4206-A216-3B825C3A4FEF}"/>
              </a:ext>
            </a:extLst>
          </p:cNvPr>
          <p:cNvSpPr/>
          <p:nvPr/>
        </p:nvSpPr>
        <p:spPr>
          <a:xfrm>
            <a:off x="4710403" y="5222060"/>
            <a:ext cx="6966064" cy="1168373"/>
          </a:xfrm>
          <a:custGeom>
            <a:avLst/>
            <a:gdLst>
              <a:gd name="connsiteX0" fmla="*/ 0 w 6532880"/>
              <a:gd name="connsiteY0" fmla="*/ 0 h 627737"/>
              <a:gd name="connsiteX1" fmla="*/ 6532880 w 6532880"/>
              <a:gd name="connsiteY1" fmla="*/ 0 h 627737"/>
              <a:gd name="connsiteX2" fmla="*/ 6532880 w 6532880"/>
              <a:gd name="connsiteY2" fmla="*/ 627737 h 627737"/>
              <a:gd name="connsiteX3" fmla="*/ 0 w 6532880"/>
              <a:gd name="connsiteY3" fmla="*/ 627737 h 627737"/>
              <a:gd name="connsiteX4" fmla="*/ 0 w 6532880"/>
              <a:gd name="connsiteY4" fmla="*/ 0 h 62773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532880 w 7020560"/>
              <a:gd name="connsiteY2" fmla="*/ 637897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706313 w 7020560"/>
              <a:gd name="connsiteY2" fmla="*/ 631284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560" h="637897">
                <a:moveTo>
                  <a:pt x="0" y="10160"/>
                </a:moveTo>
                <a:lnTo>
                  <a:pt x="7020560" y="0"/>
                </a:lnTo>
                <a:lnTo>
                  <a:pt x="6706313" y="631284"/>
                </a:lnTo>
                <a:lnTo>
                  <a:pt x="0" y="637897"/>
                </a:lnTo>
                <a:lnTo>
                  <a:pt x="0" y="10160"/>
                </a:lnTo>
                <a:close/>
              </a:path>
            </a:pathLst>
          </a:custGeom>
          <a:solidFill>
            <a:srgbClr val="5E98A8"/>
          </a:solidFill>
          <a:ln>
            <a:noFill/>
          </a:ln>
          <a:effectLst>
            <a:outerShdw blurRad="203200" dist="228600" dir="1980000" sx="98000" sy="98000" algn="tl" rotWithShape="0">
              <a:prstClr val="black">
                <a:alpha val="61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C00000"/>
                </a:solidFill>
              </a:rPr>
              <a:t>İLK YAPILACAKLAR LİSTEMİZ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8359EC9A-466D-A6F7-18DF-599BB0304E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82" r="2523" b="20989"/>
          <a:stretch/>
        </p:blipFill>
        <p:spPr>
          <a:xfrm>
            <a:off x="4212056" y="671576"/>
            <a:ext cx="7576290" cy="2977161"/>
          </a:xfrm>
          <a:prstGeom prst="rect">
            <a:avLst/>
          </a:prstGeom>
          <a:effectLst>
            <a:softEdge rad="154037"/>
          </a:effectLst>
        </p:spPr>
      </p:pic>
    </p:spTree>
    <p:extLst>
      <p:ext uri="{BB962C8B-B14F-4D97-AF65-F5344CB8AC3E}">
        <p14:creationId xmlns:p14="http://schemas.microsoft.com/office/powerpoint/2010/main" val="9948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36E2916A-0165-4B0C-9179-0C9C2AF31A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C3D04B72-1114-4C2B-952A-6643C09ACD9C}"/>
              </a:ext>
            </a:extLst>
          </p:cNvPr>
          <p:cNvSpPr/>
          <p:nvPr/>
        </p:nvSpPr>
        <p:spPr>
          <a:xfrm>
            <a:off x="-111760" y="1390"/>
            <a:ext cx="12415520" cy="703072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任意多边形 6">
            <a:extLst>
              <a:ext uri="{FF2B5EF4-FFF2-40B4-BE49-F238E27FC236}">
                <a16:creationId xmlns:a16="http://schemas.microsoft.com/office/drawing/2014/main" xmlns="" id="{EEE20DC3-7F10-420E-B953-1D57D06E3063}"/>
              </a:ext>
            </a:extLst>
          </p:cNvPr>
          <p:cNvSpPr/>
          <p:nvPr/>
        </p:nvSpPr>
        <p:spPr>
          <a:xfrm>
            <a:off x="5619566" y="274386"/>
            <a:ext cx="6589192" cy="958109"/>
          </a:xfrm>
          <a:custGeom>
            <a:avLst/>
            <a:gdLst>
              <a:gd name="connsiteX0" fmla="*/ 640136 w 6129048"/>
              <a:gd name="connsiteY0" fmla="*/ 0 h 1277774"/>
              <a:gd name="connsiteX1" fmla="*/ 6109087 w 6129048"/>
              <a:gd name="connsiteY1" fmla="*/ 0 h 1277774"/>
              <a:gd name="connsiteX2" fmla="*/ 6129048 w 6129048"/>
              <a:gd name="connsiteY2" fmla="*/ 2012 h 1277774"/>
              <a:gd name="connsiteX3" fmla="*/ 6129048 w 6129048"/>
              <a:gd name="connsiteY3" fmla="*/ 149955 h 1277774"/>
              <a:gd name="connsiteX4" fmla="*/ 6080383 w 6129048"/>
              <a:gd name="connsiteY4" fmla="*/ 145049 h 1277774"/>
              <a:gd name="connsiteX5" fmla="*/ 668839 w 6129048"/>
              <a:gd name="connsiteY5" fmla="*/ 145049 h 1277774"/>
              <a:gd name="connsiteX6" fmla="*/ 175639 w 6129048"/>
              <a:gd name="connsiteY6" fmla="*/ 638249 h 1277774"/>
              <a:gd name="connsiteX7" fmla="*/ 569442 w 6129048"/>
              <a:gd name="connsiteY7" fmla="*/ 1121429 h 1277774"/>
              <a:gd name="connsiteX8" fmla="*/ 615354 w 6129048"/>
              <a:gd name="connsiteY8" fmla="*/ 1126057 h 1277774"/>
              <a:gd name="connsiteX9" fmla="*/ 615354 w 6129048"/>
              <a:gd name="connsiteY9" fmla="*/ 1277774 h 1277774"/>
              <a:gd name="connsiteX10" fmla="*/ 511127 w 6129048"/>
              <a:gd name="connsiteY10" fmla="*/ 1267267 h 1277774"/>
              <a:gd name="connsiteX11" fmla="*/ 0 w 6129048"/>
              <a:gd name="connsiteY11" fmla="*/ 640136 h 1277774"/>
              <a:gd name="connsiteX12" fmla="*/ 640136 w 6129048"/>
              <a:gd name="connsiteY12" fmla="*/ 0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9048" h="1277774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A2BDD268-5D35-4248-BB58-2C9B8366E718}"/>
              </a:ext>
            </a:extLst>
          </p:cNvPr>
          <p:cNvSpPr/>
          <p:nvPr/>
        </p:nvSpPr>
        <p:spPr>
          <a:xfrm>
            <a:off x="0" y="6631619"/>
            <a:ext cx="12192000" cy="2056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0135427F-4194-4DCB-A09D-31429F1F3737}"/>
              </a:ext>
            </a:extLst>
          </p:cNvPr>
          <p:cNvSpPr/>
          <p:nvPr/>
        </p:nvSpPr>
        <p:spPr>
          <a:xfrm>
            <a:off x="0" y="6596064"/>
            <a:ext cx="12192000" cy="13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CAAB7EBD-4B79-4CE6-B1C2-E0BDCB4BD509}"/>
              </a:ext>
            </a:extLst>
          </p:cNvPr>
          <p:cNvSpPr/>
          <p:nvPr/>
        </p:nvSpPr>
        <p:spPr>
          <a:xfrm>
            <a:off x="6346391" y="469373"/>
            <a:ext cx="6189133" cy="52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ÖLÇME VE DEĞERLENDİRME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5922768-472D-43B6-9FEF-54A5C649ACEA}"/>
              </a:ext>
            </a:extLst>
          </p:cNvPr>
          <p:cNvGrpSpPr/>
          <p:nvPr/>
        </p:nvGrpSpPr>
        <p:grpSpPr>
          <a:xfrm>
            <a:off x="3825447" y="466889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>
              <a:extLst>
                <a:ext uri="{FF2B5EF4-FFF2-40B4-BE49-F238E27FC236}">
                  <a16:creationId xmlns:a16="http://schemas.microsoft.com/office/drawing/2014/main" xmlns="" id="{E16A4D41-38B7-41BC-8F1C-16ACB412B85F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B2A8252C-C5AF-4106-8C42-860A275803FB}"/>
                </a:ext>
              </a:extLst>
            </p:cNvPr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DC0347B-EDD1-43D2-87F4-064CD671B70A}"/>
              </a:ext>
            </a:extLst>
          </p:cNvPr>
          <p:cNvGrpSpPr/>
          <p:nvPr/>
        </p:nvGrpSpPr>
        <p:grpSpPr>
          <a:xfrm>
            <a:off x="11125226" y="1076104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>
              <a:extLst>
                <a:ext uri="{FF2B5EF4-FFF2-40B4-BE49-F238E27FC236}">
                  <a16:creationId xmlns:a16="http://schemas.microsoft.com/office/drawing/2014/main" xmlns="" id="{4290F714-ACC2-46D4-93B4-9051F9F1188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8D02B5B4-A026-4A92-BEBC-66742EBEE34A}"/>
                </a:ext>
              </a:extLst>
            </p:cNvPr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>
                    <a:lumMod val="99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AB56080B-7663-471B-B411-6CAF4CFAF752}"/>
              </a:ext>
            </a:extLst>
          </p:cNvPr>
          <p:cNvSpPr/>
          <p:nvPr/>
        </p:nvSpPr>
        <p:spPr>
          <a:xfrm>
            <a:off x="10324547" y="875221"/>
            <a:ext cx="366369" cy="366369"/>
          </a:xfrm>
          <a:prstGeom prst="ellipse">
            <a:avLst/>
          </a:prstGeom>
          <a:solidFill>
            <a:srgbClr val="FFAE4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EA40087F-B1E0-4922-B332-3FF92C081343}"/>
              </a:ext>
            </a:extLst>
          </p:cNvPr>
          <p:cNvSpPr/>
          <p:nvPr/>
        </p:nvSpPr>
        <p:spPr>
          <a:xfrm>
            <a:off x="10442956" y="1681404"/>
            <a:ext cx="183185" cy="183185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22">
            <a:extLst>
              <a:ext uri="{FF2B5EF4-FFF2-40B4-BE49-F238E27FC236}">
                <a16:creationId xmlns:a16="http://schemas.microsoft.com/office/drawing/2014/main" xmlns="" id="{20FF87E3-24D4-41A8-952A-C3E530552524}"/>
              </a:ext>
            </a:extLst>
          </p:cNvPr>
          <p:cNvSpPr/>
          <p:nvPr/>
        </p:nvSpPr>
        <p:spPr>
          <a:xfrm>
            <a:off x="9257774" y="1159547"/>
            <a:ext cx="366369" cy="366369"/>
          </a:xfrm>
          <a:prstGeom prst="ellipse">
            <a:avLst/>
          </a:prstGeom>
          <a:solidFill>
            <a:srgbClr val="00B0B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Dikdörtgen 36">
            <a:extLst>
              <a:ext uri="{FF2B5EF4-FFF2-40B4-BE49-F238E27FC236}">
                <a16:creationId xmlns:a16="http://schemas.microsoft.com/office/drawing/2014/main" xmlns="" id="{408FB408-F0A3-4206-A216-3B825C3A4FEF}"/>
              </a:ext>
            </a:extLst>
          </p:cNvPr>
          <p:cNvSpPr/>
          <p:nvPr/>
        </p:nvSpPr>
        <p:spPr>
          <a:xfrm>
            <a:off x="911472" y="2593000"/>
            <a:ext cx="10369055" cy="2390633"/>
          </a:xfrm>
          <a:custGeom>
            <a:avLst/>
            <a:gdLst>
              <a:gd name="connsiteX0" fmla="*/ 0 w 6532880"/>
              <a:gd name="connsiteY0" fmla="*/ 0 h 627737"/>
              <a:gd name="connsiteX1" fmla="*/ 6532880 w 6532880"/>
              <a:gd name="connsiteY1" fmla="*/ 0 h 627737"/>
              <a:gd name="connsiteX2" fmla="*/ 6532880 w 6532880"/>
              <a:gd name="connsiteY2" fmla="*/ 627737 h 627737"/>
              <a:gd name="connsiteX3" fmla="*/ 0 w 6532880"/>
              <a:gd name="connsiteY3" fmla="*/ 627737 h 627737"/>
              <a:gd name="connsiteX4" fmla="*/ 0 w 6532880"/>
              <a:gd name="connsiteY4" fmla="*/ 0 h 62773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532880 w 7020560"/>
              <a:gd name="connsiteY2" fmla="*/ 637897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706313 w 7020560"/>
              <a:gd name="connsiteY2" fmla="*/ 631284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560" h="637897">
                <a:moveTo>
                  <a:pt x="0" y="10160"/>
                </a:moveTo>
                <a:lnTo>
                  <a:pt x="7020560" y="0"/>
                </a:lnTo>
                <a:lnTo>
                  <a:pt x="6706313" y="631284"/>
                </a:lnTo>
                <a:lnTo>
                  <a:pt x="0" y="637897"/>
                </a:lnTo>
                <a:lnTo>
                  <a:pt x="0" y="10160"/>
                </a:lnTo>
                <a:close/>
              </a:path>
            </a:pathLst>
          </a:custGeom>
          <a:solidFill>
            <a:srgbClr val="5E98A8"/>
          </a:solidFill>
          <a:ln>
            <a:noFill/>
          </a:ln>
          <a:effectLst>
            <a:outerShdw blurRad="203200" dist="228600" dir="1980000" sx="98000" sy="98000" algn="tl" rotWithShape="0">
              <a:prstClr val="black">
                <a:alpha val="61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ÖN TEST-YÖNETİCİ VE ÖĞRETMENLER İÇİN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200" b="1">
                <a:solidFill>
                  <a:srgbClr val="002060"/>
                </a:solidFill>
              </a:rPr>
              <a:t>ÖN </a:t>
            </a:r>
            <a:r>
              <a:rPr lang="tr-TR" sz="3200" b="1" smtClean="0">
                <a:solidFill>
                  <a:srgbClr val="002060"/>
                </a:solidFill>
              </a:rPr>
              <a:t>TEST-VELİLER </a:t>
            </a:r>
            <a:r>
              <a:rPr lang="tr-TR" sz="3200" b="1" dirty="0">
                <a:solidFill>
                  <a:srgbClr val="002060"/>
                </a:solidFill>
              </a:rPr>
              <a:t>İÇİN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ÖN TEST-ÖĞRENCİLER İÇİN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0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36E2916A-0165-4B0C-9179-0C9C2AF31A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C3D04B72-1114-4C2B-952A-6643C09ACD9C}"/>
              </a:ext>
            </a:extLst>
          </p:cNvPr>
          <p:cNvSpPr/>
          <p:nvPr/>
        </p:nvSpPr>
        <p:spPr>
          <a:xfrm>
            <a:off x="-111760" y="1390"/>
            <a:ext cx="12415520" cy="703072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任意多边形 6">
            <a:extLst>
              <a:ext uri="{FF2B5EF4-FFF2-40B4-BE49-F238E27FC236}">
                <a16:creationId xmlns:a16="http://schemas.microsoft.com/office/drawing/2014/main" xmlns="" id="{EEE20DC3-7F10-420E-B953-1D57D06E3063}"/>
              </a:ext>
            </a:extLst>
          </p:cNvPr>
          <p:cNvSpPr/>
          <p:nvPr/>
        </p:nvSpPr>
        <p:spPr>
          <a:xfrm>
            <a:off x="5619566" y="274386"/>
            <a:ext cx="6589192" cy="958109"/>
          </a:xfrm>
          <a:custGeom>
            <a:avLst/>
            <a:gdLst>
              <a:gd name="connsiteX0" fmla="*/ 640136 w 6129048"/>
              <a:gd name="connsiteY0" fmla="*/ 0 h 1277774"/>
              <a:gd name="connsiteX1" fmla="*/ 6109087 w 6129048"/>
              <a:gd name="connsiteY1" fmla="*/ 0 h 1277774"/>
              <a:gd name="connsiteX2" fmla="*/ 6129048 w 6129048"/>
              <a:gd name="connsiteY2" fmla="*/ 2012 h 1277774"/>
              <a:gd name="connsiteX3" fmla="*/ 6129048 w 6129048"/>
              <a:gd name="connsiteY3" fmla="*/ 149955 h 1277774"/>
              <a:gd name="connsiteX4" fmla="*/ 6080383 w 6129048"/>
              <a:gd name="connsiteY4" fmla="*/ 145049 h 1277774"/>
              <a:gd name="connsiteX5" fmla="*/ 668839 w 6129048"/>
              <a:gd name="connsiteY5" fmla="*/ 145049 h 1277774"/>
              <a:gd name="connsiteX6" fmla="*/ 175639 w 6129048"/>
              <a:gd name="connsiteY6" fmla="*/ 638249 h 1277774"/>
              <a:gd name="connsiteX7" fmla="*/ 569442 w 6129048"/>
              <a:gd name="connsiteY7" fmla="*/ 1121429 h 1277774"/>
              <a:gd name="connsiteX8" fmla="*/ 615354 w 6129048"/>
              <a:gd name="connsiteY8" fmla="*/ 1126057 h 1277774"/>
              <a:gd name="connsiteX9" fmla="*/ 615354 w 6129048"/>
              <a:gd name="connsiteY9" fmla="*/ 1277774 h 1277774"/>
              <a:gd name="connsiteX10" fmla="*/ 511127 w 6129048"/>
              <a:gd name="connsiteY10" fmla="*/ 1267267 h 1277774"/>
              <a:gd name="connsiteX11" fmla="*/ 0 w 6129048"/>
              <a:gd name="connsiteY11" fmla="*/ 640136 h 1277774"/>
              <a:gd name="connsiteX12" fmla="*/ 640136 w 6129048"/>
              <a:gd name="connsiteY12" fmla="*/ 0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9048" h="1277774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A2BDD268-5D35-4248-BB58-2C9B8366E718}"/>
              </a:ext>
            </a:extLst>
          </p:cNvPr>
          <p:cNvSpPr/>
          <p:nvPr/>
        </p:nvSpPr>
        <p:spPr>
          <a:xfrm>
            <a:off x="0" y="6631619"/>
            <a:ext cx="12192000" cy="2056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0135427F-4194-4DCB-A09D-31429F1F3737}"/>
              </a:ext>
            </a:extLst>
          </p:cNvPr>
          <p:cNvSpPr/>
          <p:nvPr/>
        </p:nvSpPr>
        <p:spPr>
          <a:xfrm>
            <a:off x="0" y="6596064"/>
            <a:ext cx="12192000" cy="13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CAAB7EBD-4B79-4CE6-B1C2-E0BDCB4BD509}"/>
              </a:ext>
            </a:extLst>
          </p:cNvPr>
          <p:cNvSpPr/>
          <p:nvPr/>
        </p:nvSpPr>
        <p:spPr>
          <a:xfrm>
            <a:off x="6529576" y="497589"/>
            <a:ext cx="6189133" cy="58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GÖRÜNÜRLÜK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5922768-472D-43B6-9FEF-54A5C649ACEA}"/>
              </a:ext>
            </a:extLst>
          </p:cNvPr>
          <p:cNvGrpSpPr/>
          <p:nvPr/>
        </p:nvGrpSpPr>
        <p:grpSpPr>
          <a:xfrm>
            <a:off x="3825447" y="466889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>
              <a:extLst>
                <a:ext uri="{FF2B5EF4-FFF2-40B4-BE49-F238E27FC236}">
                  <a16:creationId xmlns:a16="http://schemas.microsoft.com/office/drawing/2014/main" xmlns="" id="{E16A4D41-38B7-41BC-8F1C-16ACB412B85F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B2A8252C-C5AF-4106-8C42-860A275803FB}"/>
                </a:ext>
              </a:extLst>
            </p:cNvPr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DC0347B-EDD1-43D2-87F4-064CD671B70A}"/>
              </a:ext>
            </a:extLst>
          </p:cNvPr>
          <p:cNvGrpSpPr/>
          <p:nvPr/>
        </p:nvGrpSpPr>
        <p:grpSpPr>
          <a:xfrm>
            <a:off x="11125226" y="1076104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>
              <a:extLst>
                <a:ext uri="{FF2B5EF4-FFF2-40B4-BE49-F238E27FC236}">
                  <a16:creationId xmlns:a16="http://schemas.microsoft.com/office/drawing/2014/main" xmlns="" id="{4290F714-ACC2-46D4-93B4-9051F9F1188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8D02B5B4-A026-4A92-BEBC-66742EBEE34A}"/>
                </a:ext>
              </a:extLst>
            </p:cNvPr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>
                    <a:lumMod val="99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AB56080B-7663-471B-B411-6CAF4CFAF752}"/>
              </a:ext>
            </a:extLst>
          </p:cNvPr>
          <p:cNvSpPr/>
          <p:nvPr/>
        </p:nvSpPr>
        <p:spPr>
          <a:xfrm>
            <a:off x="10324547" y="875221"/>
            <a:ext cx="366369" cy="366369"/>
          </a:xfrm>
          <a:prstGeom prst="ellipse">
            <a:avLst/>
          </a:prstGeom>
          <a:solidFill>
            <a:srgbClr val="FFAE4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EA40087F-B1E0-4922-B332-3FF92C081343}"/>
              </a:ext>
            </a:extLst>
          </p:cNvPr>
          <p:cNvSpPr/>
          <p:nvPr/>
        </p:nvSpPr>
        <p:spPr>
          <a:xfrm>
            <a:off x="10442956" y="1681404"/>
            <a:ext cx="183185" cy="183185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22">
            <a:extLst>
              <a:ext uri="{FF2B5EF4-FFF2-40B4-BE49-F238E27FC236}">
                <a16:creationId xmlns:a16="http://schemas.microsoft.com/office/drawing/2014/main" xmlns="" id="{20FF87E3-24D4-41A8-952A-C3E530552524}"/>
              </a:ext>
            </a:extLst>
          </p:cNvPr>
          <p:cNvSpPr/>
          <p:nvPr/>
        </p:nvSpPr>
        <p:spPr>
          <a:xfrm>
            <a:off x="9257774" y="1159547"/>
            <a:ext cx="366369" cy="366369"/>
          </a:xfrm>
          <a:prstGeom prst="ellipse">
            <a:avLst/>
          </a:prstGeom>
          <a:solidFill>
            <a:srgbClr val="00B0B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Dikdörtgen 36">
            <a:extLst>
              <a:ext uri="{FF2B5EF4-FFF2-40B4-BE49-F238E27FC236}">
                <a16:creationId xmlns:a16="http://schemas.microsoft.com/office/drawing/2014/main" xmlns="" id="{408FB408-F0A3-4206-A216-3B825C3A4FEF}"/>
              </a:ext>
            </a:extLst>
          </p:cNvPr>
          <p:cNvSpPr/>
          <p:nvPr/>
        </p:nvSpPr>
        <p:spPr>
          <a:xfrm>
            <a:off x="963813" y="2799713"/>
            <a:ext cx="10528548" cy="2557102"/>
          </a:xfrm>
          <a:custGeom>
            <a:avLst/>
            <a:gdLst>
              <a:gd name="connsiteX0" fmla="*/ 0 w 6532880"/>
              <a:gd name="connsiteY0" fmla="*/ 0 h 627737"/>
              <a:gd name="connsiteX1" fmla="*/ 6532880 w 6532880"/>
              <a:gd name="connsiteY1" fmla="*/ 0 h 627737"/>
              <a:gd name="connsiteX2" fmla="*/ 6532880 w 6532880"/>
              <a:gd name="connsiteY2" fmla="*/ 627737 h 627737"/>
              <a:gd name="connsiteX3" fmla="*/ 0 w 6532880"/>
              <a:gd name="connsiteY3" fmla="*/ 627737 h 627737"/>
              <a:gd name="connsiteX4" fmla="*/ 0 w 6532880"/>
              <a:gd name="connsiteY4" fmla="*/ 0 h 62773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532880 w 7020560"/>
              <a:gd name="connsiteY2" fmla="*/ 637897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706313 w 7020560"/>
              <a:gd name="connsiteY2" fmla="*/ 631284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560" h="637897">
                <a:moveTo>
                  <a:pt x="0" y="10160"/>
                </a:moveTo>
                <a:lnTo>
                  <a:pt x="7020560" y="0"/>
                </a:lnTo>
                <a:lnTo>
                  <a:pt x="6706313" y="631284"/>
                </a:lnTo>
                <a:lnTo>
                  <a:pt x="0" y="637897"/>
                </a:lnTo>
                <a:lnTo>
                  <a:pt x="0" y="10160"/>
                </a:lnTo>
                <a:close/>
              </a:path>
            </a:pathLst>
          </a:custGeom>
          <a:solidFill>
            <a:srgbClr val="5E98A8"/>
          </a:solidFill>
          <a:ln>
            <a:noFill/>
          </a:ln>
          <a:effectLst>
            <a:outerShdw blurRad="203200" dist="228600" dir="1980000" sx="98000" sy="98000" algn="tl" rotWithShape="0">
              <a:prstClr val="black">
                <a:alpha val="61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PROJE LOGOSUNU YAYGINLAŞTIRMA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GÖRÜNÜRLÜK TASARIMLARININ HAZIRLANMASI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TÜM ÇALIŞMALARDA KURUMSAL TASARIMLARIN KULLANILMASI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4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07E58B2-B2A0-EED3-A062-F60CA847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CB60C0DF-44B9-EBA1-DE59-255434219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515599" cy="5991225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0E3425A5-4A6E-6641-5D9D-2D80669C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253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36E2916A-0165-4B0C-9179-0C9C2AF31A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C3D04B72-1114-4C2B-952A-6643C09ACD9C}"/>
              </a:ext>
            </a:extLst>
          </p:cNvPr>
          <p:cNvSpPr/>
          <p:nvPr/>
        </p:nvSpPr>
        <p:spPr>
          <a:xfrm>
            <a:off x="-111760" y="1390"/>
            <a:ext cx="12415520" cy="703072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任意多边形 6">
            <a:extLst>
              <a:ext uri="{FF2B5EF4-FFF2-40B4-BE49-F238E27FC236}">
                <a16:creationId xmlns:a16="http://schemas.microsoft.com/office/drawing/2014/main" xmlns="" id="{EEE20DC3-7F10-420E-B953-1D57D06E3063}"/>
              </a:ext>
            </a:extLst>
          </p:cNvPr>
          <p:cNvSpPr/>
          <p:nvPr/>
        </p:nvSpPr>
        <p:spPr>
          <a:xfrm>
            <a:off x="5619566" y="274386"/>
            <a:ext cx="6589192" cy="958109"/>
          </a:xfrm>
          <a:custGeom>
            <a:avLst/>
            <a:gdLst>
              <a:gd name="connsiteX0" fmla="*/ 640136 w 6129048"/>
              <a:gd name="connsiteY0" fmla="*/ 0 h 1277774"/>
              <a:gd name="connsiteX1" fmla="*/ 6109087 w 6129048"/>
              <a:gd name="connsiteY1" fmla="*/ 0 h 1277774"/>
              <a:gd name="connsiteX2" fmla="*/ 6129048 w 6129048"/>
              <a:gd name="connsiteY2" fmla="*/ 2012 h 1277774"/>
              <a:gd name="connsiteX3" fmla="*/ 6129048 w 6129048"/>
              <a:gd name="connsiteY3" fmla="*/ 149955 h 1277774"/>
              <a:gd name="connsiteX4" fmla="*/ 6080383 w 6129048"/>
              <a:gd name="connsiteY4" fmla="*/ 145049 h 1277774"/>
              <a:gd name="connsiteX5" fmla="*/ 668839 w 6129048"/>
              <a:gd name="connsiteY5" fmla="*/ 145049 h 1277774"/>
              <a:gd name="connsiteX6" fmla="*/ 175639 w 6129048"/>
              <a:gd name="connsiteY6" fmla="*/ 638249 h 1277774"/>
              <a:gd name="connsiteX7" fmla="*/ 569442 w 6129048"/>
              <a:gd name="connsiteY7" fmla="*/ 1121429 h 1277774"/>
              <a:gd name="connsiteX8" fmla="*/ 615354 w 6129048"/>
              <a:gd name="connsiteY8" fmla="*/ 1126057 h 1277774"/>
              <a:gd name="connsiteX9" fmla="*/ 615354 w 6129048"/>
              <a:gd name="connsiteY9" fmla="*/ 1277774 h 1277774"/>
              <a:gd name="connsiteX10" fmla="*/ 511127 w 6129048"/>
              <a:gd name="connsiteY10" fmla="*/ 1267267 h 1277774"/>
              <a:gd name="connsiteX11" fmla="*/ 0 w 6129048"/>
              <a:gd name="connsiteY11" fmla="*/ 640136 h 1277774"/>
              <a:gd name="connsiteX12" fmla="*/ 640136 w 6129048"/>
              <a:gd name="connsiteY12" fmla="*/ 0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9048" h="1277774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A2BDD268-5D35-4248-BB58-2C9B8366E718}"/>
              </a:ext>
            </a:extLst>
          </p:cNvPr>
          <p:cNvSpPr/>
          <p:nvPr/>
        </p:nvSpPr>
        <p:spPr>
          <a:xfrm>
            <a:off x="0" y="6631619"/>
            <a:ext cx="12192000" cy="2056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0135427F-4194-4DCB-A09D-31429F1F3737}"/>
              </a:ext>
            </a:extLst>
          </p:cNvPr>
          <p:cNvSpPr/>
          <p:nvPr/>
        </p:nvSpPr>
        <p:spPr>
          <a:xfrm>
            <a:off x="0" y="6596064"/>
            <a:ext cx="12192000" cy="13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CAAB7EBD-4B79-4CE6-B1C2-E0BDCB4BD509}"/>
              </a:ext>
            </a:extLst>
          </p:cNvPr>
          <p:cNvSpPr/>
          <p:nvPr/>
        </p:nvSpPr>
        <p:spPr>
          <a:xfrm>
            <a:off x="6527799" y="393773"/>
            <a:ext cx="6189133" cy="52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TOPLANTILAR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5922768-472D-43B6-9FEF-54A5C649ACEA}"/>
              </a:ext>
            </a:extLst>
          </p:cNvPr>
          <p:cNvGrpSpPr/>
          <p:nvPr/>
        </p:nvGrpSpPr>
        <p:grpSpPr>
          <a:xfrm>
            <a:off x="3825447" y="466889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>
              <a:extLst>
                <a:ext uri="{FF2B5EF4-FFF2-40B4-BE49-F238E27FC236}">
                  <a16:creationId xmlns:a16="http://schemas.microsoft.com/office/drawing/2014/main" xmlns="" id="{E16A4D41-38B7-41BC-8F1C-16ACB412B85F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B2A8252C-C5AF-4106-8C42-860A275803FB}"/>
                </a:ext>
              </a:extLst>
            </p:cNvPr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DC0347B-EDD1-43D2-87F4-064CD671B70A}"/>
              </a:ext>
            </a:extLst>
          </p:cNvPr>
          <p:cNvGrpSpPr/>
          <p:nvPr/>
        </p:nvGrpSpPr>
        <p:grpSpPr>
          <a:xfrm>
            <a:off x="11125226" y="1076104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>
              <a:extLst>
                <a:ext uri="{FF2B5EF4-FFF2-40B4-BE49-F238E27FC236}">
                  <a16:creationId xmlns:a16="http://schemas.microsoft.com/office/drawing/2014/main" xmlns="" id="{4290F714-ACC2-46D4-93B4-9051F9F1188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8D02B5B4-A026-4A92-BEBC-66742EBEE34A}"/>
                </a:ext>
              </a:extLst>
            </p:cNvPr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>
                    <a:lumMod val="99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AB56080B-7663-471B-B411-6CAF4CFAF752}"/>
              </a:ext>
            </a:extLst>
          </p:cNvPr>
          <p:cNvSpPr/>
          <p:nvPr/>
        </p:nvSpPr>
        <p:spPr>
          <a:xfrm>
            <a:off x="10324547" y="875221"/>
            <a:ext cx="366369" cy="366369"/>
          </a:xfrm>
          <a:prstGeom prst="ellipse">
            <a:avLst/>
          </a:prstGeom>
          <a:solidFill>
            <a:srgbClr val="FFAE4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EA40087F-B1E0-4922-B332-3FF92C081343}"/>
              </a:ext>
            </a:extLst>
          </p:cNvPr>
          <p:cNvSpPr/>
          <p:nvPr/>
        </p:nvSpPr>
        <p:spPr>
          <a:xfrm>
            <a:off x="10442956" y="1681404"/>
            <a:ext cx="183185" cy="183185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22">
            <a:extLst>
              <a:ext uri="{FF2B5EF4-FFF2-40B4-BE49-F238E27FC236}">
                <a16:creationId xmlns:a16="http://schemas.microsoft.com/office/drawing/2014/main" xmlns="" id="{20FF87E3-24D4-41A8-952A-C3E530552524}"/>
              </a:ext>
            </a:extLst>
          </p:cNvPr>
          <p:cNvSpPr/>
          <p:nvPr/>
        </p:nvSpPr>
        <p:spPr>
          <a:xfrm>
            <a:off x="9257774" y="1159547"/>
            <a:ext cx="366369" cy="366369"/>
          </a:xfrm>
          <a:prstGeom prst="ellipse">
            <a:avLst/>
          </a:prstGeom>
          <a:solidFill>
            <a:srgbClr val="00B0B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Dikdörtgen 36">
            <a:extLst>
              <a:ext uri="{FF2B5EF4-FFF2-40B4-BE49-F238E27FC236}">
                <a16:creationId xmlns:a16="http://schemas.microsoft.com/office/drawing/2014/main" xmlns="" id="{408FB408-F0A3-4206-A216-3B825C3A4FEF}"/>
              </a:ext>
            </a:extLst>
          </p:cNvPr>
          <p:cNvSpPr/>
          <p:nvPr/>
        </p:nvSpPr>
        <p:spPr>
          <a:xfrm>
            <a:off x="447445" y="1309761"/>
            <a:ext cx="7411702" cy="2390633"/>
          </a:xfrm>
          <a:custGeom>
            <a:avLst/>
            <a:gdLst>
              <a:gd name="connsiteX0" fmla="*/ 0 w 6532880"/>
              <a:gd name="connsiteY0" fmla="*/ 0 h 627737"/>
              <a:gd name="connsiteX1" fmla="*/ 6532880 w 6532880"/>
              <a:gd name="connsiteY1" fmla="*/ 0 h 627737"/>
              <a:gd name="connsiteX2" fmla="*/ 6532880 w 6532880"/>
              <a:gd name="connsiteY2" fmla="*/ 627737 h 627737"/>
              <a:gd name="connsiteX3" fmla="*/ 0 w 6532880"/>
              <a:gd name="connsiteY3" fmla="*/ 627737 h 627737"/>
              <a:gd name="connsiteX4" fmla="*/ 0 w 6532880"/>
              <a:gd name="connsiteY4" fmla="*/ 0 h 62773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532880 w 7020560"/>
              <a:gd name="connsiteY2" fmla="*/ 637897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706313 w 7020560"/>
              <a:gd name="connsiteY2" fmla="*/ 631284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560" h="637897">
                <a:moveTo>
                  <a:pt x="0" y="10160"/>
                </a:moveTo>
                <a:lnTo>
                  <a:pt x="7020560" y="0"/>
                </a:lnTo>
                <a:lnTo>
                  <a:pt x="6706313" y="631284"/>
                </a:lnTo>
                <a:lnTo>
                  <a:pt x="0" y="637897"/>
                </a:lnTo>
                <a:lnTo>
                  <a:pt x="0" y="10160"/>
                </a:lnTo>
                <a:close/>
              </a:path>
            </a:pathLst>
          </a:custGeom>
          <a:solidFill>
            <a:srgbClr val="5E98A8"/>
          </a:solidFill>
          <a:ln>
            <a:noFill/>
          </a:ln>
          <a:effectLst>
            <a:outerShdw blurRad="203200" dist="228600" dir="1980000" sx="98000" sy="98000" algn="tl" rotWithShape="0">
              <a:prstClr val="black">
                <a:alpha val="61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İLÇE YÜRÜTME KURULU TOPLANTISI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İLÇE TANITIM TOPLANTISI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OKUL PROJE ÇALIŞMALARINA KATILIM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25" name="Dikdörtgen 36">
            <a:extLst>
              <a:ext uri="{FF2B5EF4-FFF2-40B4-BE49-F238E27FC236}">
                <a16:creationId xmlns:a16="http://schemas.microsoft.com/office/drawing/2014/main" xmlns="" id="{408FB408-F0A3-4206-A216-3B825C3A4FEF}"/>
              </a:ext>
            </a:extLst>
          </p:cNvPr>
          <p:cNvSpPr/>
          <p:nvPr/>
        </p:nvSpPr>
        <p:spPr>
          <a:xfrm>
            <a:off x="4625399" y="3857857"/>
            <a:ext cx="7242588" cy="2489398"/>
          </a:xfrm>
          <a:custGeom>
            <a:avLst/>
            <a:gdLst>
              <a:gd name="connsiteX0" fmla="*/ 0 w 6532880"/>
              <a:gd name="connsiteY0" fmla="*/ 0 h 627737"/>
              <a:gd name="connsiteX1" fmla="*/ 6532880 w 6532880"/>
              <a:gd name="connsiteY1" fmla="*/ 0 h 627737"/>
              <a:gd name="connsiteX2" fmla="*/ 6532880 w 6532880"/>
              <a:gd name="connsiteY2" fmla="*/ 627737 h 627737"/>
              <a:gd name="connsiteX3" fmla="*/ 0 w 6532880"/>
              <a:gd name="connsiteY3" fmla="*/ 627737 h 627737"/>
              <a:gd name="connsiteX4" fmla="*/ 0 w 6532880"/>
              <a:gd name="connsiteY4" fmla="*/ 0 h 62773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532880 w 7020560"/>
              <a:gd name="connsiteY2" fmla="*/ 637897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706313 w 7020560"/>
              <a:gd name="connsiteY2" fmla="*/ 631284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560" h="637897">
                <a:moveTo>
                  <a:pt x="0" y="10160"/>
                </a:moveTo>
                <a:lnTo>
                  <a:pt x="7020560" y="0"/>
                </a:lnTo>
                <a:lnTo>
                  <a:pt x="6706313" y="631284"/>
                </a:lnTo>
                <a:lnTo>
                  <a:pt x="0" y="637897"/>
                </a:lnTo>
                <a:lnTo>
                  <a:pt x="0" y="10160"/>
                </a:lnTo>
                <a:close/>
              </a:path>
            </a:pathLst>
          </a:custGeom>
          <a:solidFill>
            <a:srgbClr val="5E98A8"/>
          </a:solidFill>
          <a:ln>
            <a:noFill/>
          </a:ln>
          <a:effectLst>
            <a:outerShdw blurRad="203200" dist="228600" dir="1980000" sx="98000" sy="98000" algn="tl" rotWithShape="0">
              <a:prstClr val="black">
                <a:alpha val="61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2060"/>
                </a:solidFill>
              </a:rPr>
              <a:t>OKUL YÜRÜTME KURULU TOPLANTISI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2060"/>
                </a:solidFill>
              </a:rPr>
              <a:t>ÖĞRETMENLER KURULU BİLGİLENDİRME TOPLANTISI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2060"/>
                </a:solidFill>
              </a:rPr>
              <a:t>VELİ BİLGİLENDİRME TOPLANTISI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2060"/>
                </a:solidFill>
              </a:rPr>
              <a:t>OKUL EYLEM PLANI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36E2916A-0165-4B0C-9179-0C9C2AF31A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C3D04B72-1114-4C2B-952A-6643C09ACD9C}"/>
              </a:ext>
            </a:extLst>
          </p:cNvPr>
          <p:cNvSpPr/>
          <p:nvPr/>
        </p:nvSpPr>
        <p:spPr>
          <a:xfrm>
            <a:off x="-111760" y="1390"/>
            <a:ext cx="12415520" cy="703072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任意多边形 6">
            <a:extLst>
              <a:ext uri="{FF2B5EF4-FFF2-40B4-BE49-F238E27FC236}">
                <a16:creationId xmlns:a16="http://schemas.microsoft.com/office/drawing/2014/main" xmlns="" id="{EEE20DC3-7F10-420E-B953-1D57D06E3063}"/>
              </a:ext>
            </a:extLst>
          </p:cNvPr>
          <p:cNvSpPr/>
          <p:nvPr/>
        </p:nvSpPr>
        <p:spPr>
          <a:xfrm>
            <a:off x="5619566" y="274386"/>
            <a:ext cx="6589192" cy="958109"/>
          </a:xfrm>
          <a:custGeom>
            <a:avLst/>
            <a:gdLst>
              <a:gd name="connsiteX0" fmla="*/ 640136 w 6129048"/>
              <a:gd name="connsiteY0" fmla="*/ 0 h 1277774"/>
              <a:gd name="connsiteX1" fmla="*/ 6109087 w 6129048"/>
              <a:gd name="connsiteY1" fmla="*/ 0 h 1277774"/>
              <a:gd name="connsiteX2" fmla="*/ 6129048 w 6129048"/>
              <a:gd name="connsiteY2" fmla="*/ 2012 h 1277774"/>
              <a:gd name="connsiteX3" fmla="*/ 6129048 w 6129048"/>
              <a:gd name="connsiteY3" fmla="*/ 149955 h 1277774"/>
              <a:gd name="connsiteX4" fmla="*/ 6080383 w 6129048"/>
              <a:gd name="connsiteY4" fmla="*/ 145049 h 1277774"/>
              <a:gd name="connsiteX5" fmla="*/ 668839 w 6129048"/>
              <a:gd name="connsiteY5" fmla="*/ 145049 h 1277774"/>
              <a:gd name="connsiteX6" fmla="*/ 175639 w 6129048"/>
              <a:gd name="connsiteY6" fmla="*/ 638249 h 1277774"/>
              <a:gd name="connsiteX7" fmla="*/ 569442 w 6129048"/>
              <a:gd name="connsiteY7" fmla="*/ 1121429 h 1277774"/>
              <a:gd name="connsiteX8" fmla="*/ 615354 w 6129048"/>
              <a:gd name="connsiteY8" fmla="*/ 1126057 h 1277774"/>
              <a:gd name="connsiteX9" fmla="*/ 615354 w 6129048"/>
              <a:gd name="connsiteY9" fmla="*/ 1277774 h 1277774"/>
              <a:gd name="connsiteX10" fmla="*/ 511127 w 6129048"/>
              <a:gd name="connsiteY10" fmla="*/ 1267267 h 1277774"/>
              <a:gd name="connsiteX11" fmla="*/ 0 w 6129048"/>
              <a:gd name="connsiteY11" fmla="*/ 640136 h 1277774"/>
              <a:gd name="connsiteX12" fmla="*/ 640136 w 6129048"/>
              <a:gd name="connsiteY12" fmla="*/ 0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9048" h="1277774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A2BDD268-5D35-4248-BB58-2C9B8366E718}"/>
              </a:ext>
            </a:extLst>
          </p:cNvPr>
          <p:cNvSpPr/>
          <p:nvPr/>
        </p:nvSpPr>
        <p:spPr>
          <a:xfrm>
            <a:off x="0" y="6631619"/>
            <a:ext cx="12192000" cy="2056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0135427F-4194-4DCB-A09D-31429F1F3737}"/>
              </a:ext>
            </a:extLst>
          </p:cNvPr>
          <p:cNvSpPr/>
          <p:nvPr/>
        </p:nvSpPr>
        <p:spPr>
          <a:xfrm>
            <a:off x="0" y="6596064"/>
            <a:ext cx="12192000" cy="13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CAAB7EBD-4B79-4CE6-B1C2-E0BDCB4BD509}"/>
              </a:ext>
            </a:extLst>
          </p:cNvPr>
          <p:cNvSpPr/>
          <p:nvPr/>
        </p:nvSpPr>
        <p:spPr>
          <a:xfrm>
            <a:off x="6529576" y="497589"/>
            <a:ext cx="6189133" cy="58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SOSYAL ÇALIŞMALAR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5922768-472D-43B6-9FEF-54A5C649ACEA}"/>
              </a:ext>
            </a:extLst>
          </p:cNvPr>
          <p:cNvGrpSpPr/>
          <p:nvPr/>
        </p:nvGrpSpPr>
        <p:grpSpPr>
          <a:xfrm>
            <a:off x="3825447" y="466889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>
              <a:extLst>
                <a:ext uri="{FF2B5EF4-FFF2-40B4-BE49-F238E27FC236}">
                  <a16:creationId xmlns:a16="http://schemas.microsoft.com/office/drawing/2014/main" xmlns="" id="{E16A4D41-38B7-41BC-8F1C-16ACB412B85F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B2A8252C-C5AF-4106-8C42-860A275803FB}"/>
                </a:ext>
              </a:extLst>
            </p:cNvPr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DC0347B-EDD1-43D2-87F4-064CD671B70A}"/>
              </a:ext>
            </a:extLst>
          </p:cNvPr>
          <p:cNvGrpSpPr/>
          <p:nvPr/>
        </p:nvGrpSpPr>
        <p:grpSpPr>
          <a:xfrm>
            <a:off x="11125226" y="1076104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>
              <a:extLst>
                <a:ext uri="{FF2B5EF4-FFF2-40B4-BE49-F238E27FC236}">
                  <a16:creationId xmlns:a16="http://schemas.microsoft.com/office/drawing/2014/main" xmlns="" id="{4290F714-ACC2-46D4-93B4-9051F9F1188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8D02B5B4-A026-4A92-BEBC-66742EBEE34A}"/>
                </a:ext>
              </a:extLst>
            </p:cNvPr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>
                    <a:lumMod val="99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AB56080B-7663-471B-B411-6CAF4CFAF752}"/>
              </a:ext>
            </a:extLst>
          </p:cNvPr>
          <p:cNvSpPr/>
          <p:nvPr/>
        </p:nvSpPr>
        <p:spPr>
          <a:xfrm>
            <a:off x="10324547" y="875221"/>
            <a:ext cx="366369" cy="366369"/>
          </a:xfrm>
          <a:prstGeom prst="ellipse">
            <a:avLst/>
          </a:prstGeom>
          <a:solidFill>
            <a:srgbClr val="FFAE4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EA40087F-B1E0-4922-B332-3FF92C081343}"/>
              </a:ext>
            </a:extLst>
          </p:cNvPr>
          <p:cNvSpPr/>
          <p:nvPr/>
        </p:nvSpPr>
        <p:spPr>
          <a:xfrm>
            <a:off x="10442956" y="1681404"/>
            <a:ext cx="183185" cy="183185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22">
            <a:extLst>
              <a:ext uri="{FF2B5EF4-FFF2-40B4-BE49-F238E27FC236}">
                <a16:creationId xmlns:a16="http://schemas.microsoft.com/office/drawing/2014/main" xmlns="" id="{20FF87E3-24D4-41A8-952A-C3E530552524}"/>
              </a:ext>
            </a:extLst>
          </p:cNvPr>
          <p:cNvSpPr/>
          <p:nvPr/>
        </p:nvSpPr>
        <p:spPr>
          <a:xfrm>
            <a:off x="9257774" y="1159547"/>
            <a:ext cx="366369" cy="366369"/>
          </a:xfrm>
          <a:prstGeom prst="ellipse">
            <a:avLst/>
          </a:prstGeom>
          <a:solidFill>
            <a:srgbClr val="00B0B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Dikdörtgen 36">
            <a:extLst>
              <a:ext uri="{FF2B5EF4-FFF2-40B4-BE49-F238E27FC236}">
                <a16:creationId xmlns:a16="http://schemas.microsoft.com/office/drawing/2014/main" xmlns="" id="{408FB408-F0A3-4206-A216-3B825C3A4FEF}"/>
              </a:ext>
            </a:extLst>
          </p:cNvPr>
          <p:cNvSpPr/>
          <p:nvPr/>
        </p:nvSpPr>
        <p:spPr>
          <a:xfrm>
            <a:off x="369896" y="1655440"/>
            <a:ext cx="5726104" cy="4517678"/>
          </a:xfrm>
          <a:custGeom>
            <a:avLst/>
            <a:gdLst>
              <a:gd name="connsiteX0" fmla="*/ 0 w 6532880"/>
              <a:gd name="connsiteY0" fmla="*/ 0 h 627737"/>
              <a:gd name="connsiteX1" fmla="*/ 6532880 w 6532880"/>
              <a:gd name="connsiteY1" fmla="*/ 0 h 627737"/>
              <a:gd name="connsiteX2" fmla="*/ 6532880 w 6532880"/>
              <a:gd name="connsiteY2" fmla="*/ 627737 h 627737"/>
              <a:gd name="connsiteX3" fmla="*/ 0 w 6532880"/>
              <a:gd name="connsiteY3" fmla="*/ 627737 h 627737"/>
              <a:gd name="connsiteX4" fmla="*/ 0 w 6532880"/>
              <a:gd name="connsiteY4" fmla="*/ 0 h 62773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532880 w 7020560"/>
              <a:gd name="connsiteY2" fmla="*/ 637897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706313 w 7020560"/>
              <a:gd name="connsiteY2" fmla="*/ 631284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560" h="637897">
                <a:moveTo>
                  <a:pt x="0" y="10160"/>
                </a:moveTo>
                <a:lnTo>
                  <a:pt x="7020560" y="0"/>
                </a:lnTo>
                <a:lnTo>
                  <a:pt x="6706313" y="631284"/>
                </a:lnTo>
                <a:lnTo>
                  <a:pt x="0" y="637897"/>
                </a:lnTo>
                <a:lnTo>
                  <a:pt x="0" y="10160"/>
                </a:lnTo>
                <a:close/>
              </a:path>
            </a:pathLst>
          </a:custGeom>
          <a:solidFill>
            <a:srgbClr val="5E98A8"/>
          </a:solidFill>
          <a:ln>
            <a:noFill/>
          </a:ln>
          <a:effectLst>
            <a:outerShdw blurRad="203200" dist="228600" dir="1980000" sx="98000" sy="98000" algn="tl" rotWithShape="0">
              <a:prstClr val="black">
                <a:alpha val="61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OKUL BANDOSU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OKUL HALK OYUNLARI EKİBİ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OKUL KOROSU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SEMPOZYUM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FORUM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ÇALIŞTAY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SERGİ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FUAR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AAB-D50D-45F6-B90F-97479553E81D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2" name="Dikdörtgen 36">
            <a:extLst>
              <a:ext uri="{FF2B5EF4-FFF2-40B4-BE49-F238E27FC236}">
                <a16:creationId xmlns:a16="http://schemas.microsoft.com/office/drawing/2014/main" xmlns="" id="{27AC4927-9738-E213-2EE7-B174B712C4AF}"/>
              </a:ext>
            </a:extLst>
          </p:cNvPr>
          <p:cNvSpPr/>
          <p:nvPr/>
        </p:nvSpPr>
        <p:spPr>
          <a:xfrm>
            <a:off x="6280948" y="1610127"/>
            <a:ext cx="5541156" cy="4542020"/>
          </a:xfrm>
          <a:custGeom>
            <a:avLst/>
            <a:gdLst>
              <a:gd name="connsiteX0" fmla="*/ 0 w 6532880"/>
              <a:gd name="connsiteY0" fmla="*/ 0 h 627737"/>
              <a:gd name="connsiteX1" fmla="*/ 6532880 w 6532880"/>
              <a:gd name="connsiteY1" fmla="*/ 0 h 627737"/>
              <a:gd name="connsiteX2" fmla="*/ 6532880 w 6532880"/>
              <a:gd name="connsiteY2" fmla="*/ 627737 h 627737"/>
              <a:gd name="connsiteX3" fmla="*/ 0 w 6532880"/>
              <a:gd name="connsiteY3" fmla="*/ 627737 h 627737"/>
              <a:gd name="connsiteX4" fmla="*/ 0 w 6532880"/>
              <a:gd name="connsiteY4" fmla="*/ 0 h 62773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532880 w 7020560"/>
              <a:gd name="connsiteY2" fmla="*/ 637897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  <a:gd name="connsiteX0" fmla="*/ 0 w 7020560"/>
              <a:gd name="connsiteY0" fmla="*/ 10160 h 637897"/>
              <a:gd name="connsiteX1" fmla="*/ 7020560 w 7020560"/>
              <a:gd name="connsiteY1" fmla="*/ 0 h 637897"/>
              <a:gd name="connsiteX2" fmla="*/ 6706313 w 7020560"/>
              <a:gd name="connsiteY2" fmla="*/ 631284 h 637897"/>
              <a:gd name="connsiteX3" fmla="*/ 0 w 7020560"/>
              <a:gd name="connsiteY3" fmla="*/ 637897 h 637897"/>
              <a:gd name="connsiteX4" fmla="*/ 0 w 7020560"/>
              <a:gd name="connsiteY4" fmla="*/ 10160 h 6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560" h="637897">
                <a:moveTo>
                  <a:pt x="0" y="10160"/>
                </a:moveTo>
                <a:lnTo>
                  <a:pt x="7020560" y="0"/>
                </a:lnTo>
                <a:lnTo>
                  <a:pt x="6706313" y="631284"/>
                </a:lnTo>
                <a:lnTo>
                  <a:pt x="0" y="637897"/>
                </a:lnTo>
                <a:lnTo>
                  <a:pt x="0" y="10160"/>
                </a:lnTo>
                <a:close/>
              </a:path>
            </a:pathLst>
          </a:custGeom>
          <a:solidFill>
            <a:srgbClr val="5E98A8"/>
          </a:solidFill>
          <a:ln>
            <a:noFill/>
          </a:ln>
          <a:effectLst>
            <a:outerShdw blurRad="203200" dist="228600" dir="1980000" sx="98000" sy="98000" algn="tl" rotWithShape="0">
              <a:prstClr val="black">
                <a:alpha val="61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ŞENLİK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TİYATRO OYUNLARI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GEZİLER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OKULDIŞI ÖĞRENME ORTAMLARI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ŞEHRİMİZ ISPARTA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TURNUVALAR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2060"/>
                </a:solidFill>
              </a:rPr>
              <a:t>YARIŞMALAR</a:t>
            </a:r>
          </a:p>
        </p:txBody>
      </p:sp>
    </p:spTree>
    <p:extLst>
      <p:ext uri="{BB962C8B-B14F-4D97-AF65-F5344CB8AC3E}">
        <p14:creationId xmlns:p14="http://schemas.microsoft.com/office/powerpoint/2010/main" val="7351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Resim 81">
            <a:extLst>
              <a:ext uri="{FF2B5EF4-FFF2-40B4-BE49-F238E27FC236}">
                <a16:creationId xmlns:a16="http://schemas.microsoft.com/office/drawing/2014/main" xmlns="" id="{E50DD2DC-10D6-451B-B86A-AB56592EB1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81" name="Dikdörtgen 80">
            <a:extLst>
              <a:ext uri="{FF2B5EF4-FFF2-40B4-BE49-F238E27FC236}">
                <a16:creationId xmlns:a16="http://schemas.microsoft.com/office/drawing/2014/main" xmlns="" id="{8B07BC7F-5F72-43D8-814F-619868524DB7}"/>
              </a:ext>
            </a:extLst>
          </p:cNvPr>
          <p:cNvSpPr/>
          <p:nvPr/>
        </p:nvSpPr>
        <p:spPr>
          <a:xfrm>
            <a:off x="-401127" y="-86360"/>
            <a:ext cx="12415520" cy="703072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branda .</a:t>
            </a:r>
            <a:r>
              <a:rPr lang="tr-TR" dirty="0" err="1"/>
              <a:t>jpg</a:t>
            </a:r>
            <a:endParaRPr lang="tr-TR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411760" y="5450539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57775" y="671576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8" name="椭圆 17"/>
          <p:cNvSpPr/>
          <p:nvPr/>
        </p:nvSpPr>
        <p:spPr>
          <a:xfrm>
            <a:off x="4578907" y="2358817"/>
            <a:ext cx="366369" cy="366369"/>
          </a:xfrm>
          <a:prstGeom prst="ellipse">
            <a:avLst/>
          </a:prstGeom>
          <a:solidFill>
            <a:srgbClr val="FFAE4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/>
        </p:nvSpPr>
        <p:spPr>
          <a:xfrm>
            <a:off x="3815382" y="5848179"/>
            <a:ext cx="183185" cy="183185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椭圆 22"/>
          <p:cNvSpPr/>
          <p:nvPr/>
        </p:nvSpPr>
        <p:spPr>
          <a:xfrm>
            <a:off x="5421739" y="897591"/>
            <a:ext cx="366369" cy="366369"/>
          </a:xfrm>
          <a:prstGeom prst="ellipse">
            <a:avLst/>
          </a:prstGeom>
          <a:solidFill>
            <a:srgbClr val="00B0B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6" name="Dikdörtgen 75">
            <a:extLst>
              <a:ext uri="{FF2B5EF4-FFF2-40B4-BE49-F238E27FC236}">
                <a16:creationId xmlns:a16="http://schemas.microsoft.com/office/drawing/2014/main" xmlns="" id="{8A410472-8210-4D83-B4E4-247BFA5CDAC1}"/>
              </a:ext>
            </a:extLst>
          </p:cNvPr>
          <p:cNvSpPr/>
          <p:nvPr/>
        </p:nvSpPr>
        <p:spPr>
          <a:xfrm>
            <a:off x="0" y="6646859"/>
            <a:ext cx="12192000" cy="2056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Dikdörtgen 76">
            <a:extLst>
              <a:ext uri="{FF2B5EF4-FFF2-40B4-BE49-F238E27FC236}">
                <a16:creationId xmlns:a16="http://schemas.microsoft.com/office/drawing/2014/main" xmlns="" id="{89886BFA-86A7-42C6-AA98-80971BCCBE6B}"/>
              </a:ext>
            </a:extLst>
          </p:cNvPr>
          <p:cNvSpPr/>
          <p:nvPr/>
        </p:nvSpPr>
        <p:spPr>
          <a:xfrm>
            <a:off x="0" y="6611304"/>
            <a:ext cx="12192000" cy="13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Dikdörtgen 77">
            <a:extLst>
              <a:ext uri="{FF2B5EF4-FFF2-40B4-BE49-F238E27FC236}">
                <a16:creationId xmlns:a16="http://schemas.microsoft.com/office/drawing/2014/main" xmlns="" id="{78A33D6F-F291-4011-BD59-3CDCF5AF4A65}"/>
              </a:ext>
            </a:extLst>
          </p:cNvPr>
          <p:cNvSpPr/>
          <p:nvPr/>
        </p:nvSpPr>
        <p:spPr>
          <a:xfrm rot="10800000">
            <a:off x="0" y="35555"/>
            <a:ext cx="12192000" cy="2056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Dikdörtgen 78">
            <a:extLst>
              <a:ext uri="{FF2B5EF4-FFF2-40B4-BE49-F238E27FC236}">
                <a16:creationId xmlns:a16="http://schemas.microsoft.com/office/drawing/2014/main" xmlns="" id="{85C2835C-E49D-4855-9E52-EADFF438F4F5}"/>
              </a:ext>
            </a:extLst>
          </p:cNvPr>
          <p:cNvSpPr/>
          <p:nvPr/>
        </p:nvSpPr>
        <p:spPr>
          <a:xfrm rot="10800000">
            <a:off x="0" y="0"/>
            <a:ext cx="12192000" cy="13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椭圆 18">
            <a:extLst>
              <a:ext uri="{FF2B5EF4-FFF2-40B4-BE49-F238E27FC236}">
                <a16:creationId xmlns:a16="http://schemas.microsoft.com/office/drawing/2014/main" xmlns="" id="{3378EF58-BC34-4E5E-8AC9-AF07746D7898}"/>
              </a:ext>
            </a:extLst>
          </p:cNvPr>
          <p:cNvSpPr/>
          <p:nvPr/>
        </p:nvSpPr>
        <p:spPr>
          <a:xfrm>
            <a:off x="878502" y="1596876"/>
            <a:ext cx="183185" cy="183185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8359EC9A-466D-A6F7-18DF-599BB0304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2" r="2523" b="20989"/>
          <a:stretch/>
        </p:blipFill>
        <p:spPr>
          <a:xfrm>
            <a:off x="2307855" y="1906440"/>
            <a:ext cx="7576290" cy="2977161"/>
          </a:xfrm>
          <a:prstGeom prst="rect">
            <a:avLst/>
          </a:prstGeom>
          <a:effectLst>
            <a:softEdge rad="154037"/>
          </a:effectLst>
        </p:spPr>
      </p:pic>
    </p:spTree>
    <p:extLst>
      <p:ext uri="{BB962C8B-B14F-4D97-AF65-F5344CB8AC3E}">
        <p14:creationId xmlns:p14="http://schemas.microsoft.com/office/powerpoint/2010/main" val="41140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</TotalTime>
  <Words>92</Words>
  <Application>Microsoft Office PowerPoint</Application>
  <PresentationFormat>Geniş ekran</PresentationFormat>
  <Paragraphs>40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等线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OzgurUYGUR</cp:lastModifiedBy>
  <cp:revision>647</cp:revision>
  <dcterms:created xsi:type="dcterms:W3CDTF">2020-02-19T08:50:44Z</dcterms:created>
  <dcterms:modified xsi:type="dcterms:W3CDTF">2022-11-02T14:16:51Z</dcterms:modified>
</cp:coreProperties>
</file>