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notesMasterIdLst>
    <p:notesMasterId r:id="rId21"/>
  </p:notesMasterIdLst>
  <p:sldIdLst>
    <p:sldId id="335" r:id="rId2"/>
    <p:sldId id="339" r:id="rId3"/>
    <p:sldId id="314" r:id="rId4"/>
    <p:sldId id="315" r:id="rId5"/>
    <p:sldId id="316" r:id="rId6"/>
    <p:sldId id="319" r:id="rId7"/>
    <p:sldId id="321" r:id="rId8"/>
    <p:sldId id="322" r:id="rId9"/>
    <p:sldId id="323" r:id="rId10"/>
    <p:sldId id="324" r:id="rId11"/>
    <p:sldId id="327" r:id="rId12"/>
    <p:sldId id="328" r:id="rId13"/>
    <p:sldId id="325" r:id="rId14"/>
    <p:sldId id="329" r:id="rId15"/>
    <p:sldId id="330" r:id="rId16"/>
    <p:sldId id="331" r:id="rId17"/>
    <p:sldId id="332" r:id="rId18"/>
    <p:sldId id="334" r:id="rId19"/>
    <p:sldId id="337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8" autoAdjust="0"/>
    <p:restoredTop sz="94660" autoAdjust="0"/>
  </p:normalViewPr>
  <p:slideViewPr>
    <p:cSldViewPr snapToGrid="0">
      <p:cViewPr varScale="1">
        <p:scale>
          <a:sx n="85" d="100"/>
          <a:sy n="85" d="100"/>
        </p:scale>
        <p:origin x="1320" y="184"/>
      </p:cViewPr>
      <p:guideLst/>
    </p:cSldViewPr>
  </p:slideViewPr>
  <p:outlineViewPr>
    <p:cViewPr>
      <p:scale>
        <a:sx n="33" d="100"/>
        <a:sy n="33" d="100"/>
      </p:scale>
      <p:origin x="0" y="-14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62"/>
    </p:cViewPr>
  </p:sorterViewPr>
  <p:notesViewPr>
    <p:cSldViewPr snapToGrid="0">
      <p:cViewPr varScale="1">
        <p:scale>
          <a:sx n="52" d="100"/>
          <a:sy n="52" d="100"/>
        </p:scale>
        <p:origin x="26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E4A79-D4C7-472E-8459-D14F1B738279}" type="datetimeFigureOut">
              <a:rPr lang="tr-TR" smtClean="0"/>
              <a:t>22.10.2022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1D2F3-C1D9-4AB6-99EC-E2A2385601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171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1D2F3-C1D9-4AB6-99EC-E2A23856015D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4216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935A-D69F-48EC-AF74-E28B9F71E3AD}" type="datetimeFigureOut">
              <a:rPr lang="tr-TR" smtClean="0"/>
              <a:t>22.10.2022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7F93-D777-4BEC-A659-7C5EABF547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3754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935A-D69F-48EC-AF74-E28B9F71E3AD}" type="datetimeFigureOut">
              <a:rPr lang="tr-TR" smtClean="0"/>
              <a:t>22.10.2022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7F93-D777-4BEC-A659-7C5EABF547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1041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935A-D69F-48EC-AF74-E28B9F71E3AD}" type="datetimeFigureOut">
              <a:rPr lang="tr-TR" smtClean="0"/>
              <a:t>22.10.2022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7F93-D777-4BEC-A659-7C5EABF547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4021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935A-D69F-48EC-AF74-E28B9F71E3AD}" type="datetimeFigureOut">
              <a:rPr lang="tr-TR" smtClean="0"/>
              <a:t>22.10.2022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7F93-D777-4BEC-A659-7C5EABF547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173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935A-D69F-48EC-AF74-E28B9F71E3AD}" type="datetimeFigureOut">
              <a:rPr lang="tr-TR" smtClean="0"/>
              <a:t>22.10.2022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7F93-D777-4BEC-A659-7C5EABF547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8427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935A-D69F-48EC-AF74-E28B9F71E3AD}" type="datetimeFigureOut">
              <a:rPr lang="tr-TR" smtClean="0"/>
              <a:t>22.10.2022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7F93-D777-4BEC-A659-7C5EABF547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4029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935A-D69F-48EC-AF74-E28B9F71E3AD}" type="datetimeFigureOut">
              <a:rPr lang="tr-TR" smtClean="0"/>
              <a:t>22.10.2022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7F93-D777-4BEC-A659-7C5EABF547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3339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935A-D69F-48EC-AF74-E28B9F71E3AD}" type="datetimeFigureOut">
              <a:rPr lang="tr-TR" smtClean="0"/>
              <a:t>22.10.2022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7F93-D777-4BEC-A659-7C5EABF547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84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935A-D69F-48EC-AF74-E28B9F71E3AD}" type="datetimeFigureOut">
              <a:rPr lang="tr-TR" smtClean="0"/>
              <a:t>22.10.2022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7F93-D777-4BEC-A659-7C5EABF547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576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935A-D69F-48EC-AF74-E28B9F71E3AD}" type="datetimeFigureOut">
              <a:rPr lang="tr-TR" smtClean="0"/>
              <a:t>22.10.2022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7F93-D777-4BEC-A659-7C5EABF547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4426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935A-D69F-48EC-AF74-E28B9F71E3AD}" type="datetimeFigureOut">
              <a:rPr lang="tr-TR" smtClean="0"/>
              <a:t>22.10.2022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7F93-D777-4BEC-A659-7C5EABF547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913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C935A-D69F-48EC-AF74-E28B9F71E3AD}" type="datetimeFigureOut">
              <a:rPr lang="tr-TR" smtClean="0"/>
              <a:t>22.10.2022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17F93-D777-4BEC-A659-7C5EABF547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707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BA akademik destek nasıl kullanılır? 11. ve 12. sınıf EBA akademik destek  ders saatleri nasıl? - Takv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827" y="4762983"/>
            <a:ext cx="3848188" cy="209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70C202A9-6C60-4A95-5CBC-A59991EF08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82" r="2523" b="20989"/>
          <a:stretch/>
        </p:blipFill>
        <p:spPr>
          <a:xfrm>
            <a:off x="619009" y="525255"/>
            <a:ext cx="11193824" cy="4398698"/>
          </a:xfrm>
          <a:prstGeom prst="rect">
            <a:avLst/>
          </a:prstGeom>
          <a:effectLst>
            <a:softEdge rad="154037"/>
          </a:effectLst>
        </p:spPr>
      </p:pic>
    </p:spTree>
    <p:extLst>
      <p:ext uri="{BB962C8B-B14F-4D97-AF65-F5344CB8AC3E}">
        <p14:creationId xmlns:p14="http://schemas.microsoft.com/office/powerpoint/2010/main" val="3179430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47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97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37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90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1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66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54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54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31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55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3200" dirty="0"/>
              <a:t>	Öğrencilerimiz </a:t>
            </a:r>
            <a:r>
              <a:rPr lang="tr-TR" sz="3200" dirty="0" err="1"/>
              <a:t>Eba</a:t>
            </a:r>
            <a:r>
              <a:rPr lang="tr-TR" sz="3200" dirty="0"/>
              <a:t> Akademik Desteğe giriş yaptıklarında Kişiselleştirme işlemini yaparak (hedefledikleri üniversite programını seçerek haftalık çalışma programını ayarlayarak )akademik destekten en iyi şekilde yararlanabilirler.</a:t>
            </a:r>
          </a:p>
        </p:txBody>
      </p:sp>
    </p:spTree>
    <p:extLst>
      <p:ext uri="{BB962C8B-B14F-4D97-AF65-F5344CB8AC3E}">
        <p14:creationId xmlns:p14="http://schemas.microsoft.com/office/powerpoint/2010/main" val="2481211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88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38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77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29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60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21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2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1516</TotalTime>
  <Words>28</Words>
  <Application>Microsoft Macintosh PowerPoint</Application>
  <PresentationFormat>Geniş ekran</PresentationFormat>
  <Paragraphs>2</Paragraphs>
  <Slides>19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Eba nedir?</dc:title>
  <dc:creator>Uzem</dc:creator>
  <cp:lastModifiedBy>Microsoft Office User</cp:lastModifiedBy>
  <cp:revision>81</cp:revision>
  <dcterms:created xsi:type="dcterms:W3CDTF">2020-03-16T12:31:14Z</dcterms:created>
  <dcterms:modified xsi:type="dcterms:W3CDTF">2022-10-22T20:29:21Z</dcterms:modified>
</cp:coreProperties>
</file>