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2" r:id="rId3"/>
    <p:sldId id="261" r:id="rId4"/>
    <p:sldId id="259" r:id="rId5"/>
    <p:sldId id="267" r:id="rId6"/>
    <p:sldId id="258" r:id="rId7"/>
    <p:sldId id="263" r:id="rId8"/>
    <p:sldId id="288" r:id="rId9"/>
    <p:sldId id="289" r:id="rId10"/>
    <p:sldId id="287" r:id="rId11"/>
    <p:sldId id="275" r:id="rId12"/>
    <p:sldId id="270" r:id="rId13"/>
    <p:sldId id="285" r:id="rId14"/>
    <p:sldId id="277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158"/>
    <a:srgbClr val="004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2364" autoAdjust="0"/>
  </p:normalViewPr>
  <p:slideViewPr>
    <p:cSldViewPr snapToGrid="0">
      <p:cViewPr varScale="1">
        <p:scale>
          <a:sx n="63" d="100"/>
          <a:sy n="63" d="100"/>
        </p:scale>
        <p:origin x="1404" y="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920223-EB81-452D-8C5F-EA93EBD944AC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F7B8675-E658-49C3-8FF6-5206A5C1C063}">
      <dgm:prSet phldrT="[Metin]" custT="1"/>
      <dgm:spPr>
        <a:solidFill>
          <a:srgbClr val="00B050"/>
        </a:solidFill>
      </dgm:spPr>
      <dgm:t>
        <a:bodyPr/>
        <a:lstStyle/>
        <a:p>
          <a:r>
            <a:rPr lang="tr-TR" sz="1800" dirty="0" smtClean="0"/>
            <a:t>2-Çocuğuna Sarıl, Çocukluğuna Sarıl Proje Amacı</a:t>
          </a:r>
          <a:endParaRPr lang="tr-TR" sz="1800" dirty="0">
            <a:latin typeface="Calibri" pitchFamily="34" charset="0"/>
          </a:endParaRPr>
        </a:p>
      </dgm:t>
    </dgm:pt>
    <dgm:pt modelId="{B73244CE-C8A9-41F4-AB16-12EB96E77120}" type="sibTrans" cxnId="{9C6CEE5F-4AE4-4E25-B58D-268FEE0F3A25}">
      <dgm:prSet/>
      <dgm:spPr/>
      <dgm:t>
        <a:bodyPr/>
        <a:lstStyle/>
        <a:p>
          <a:endParaRPr lang="tr-TR" sz="1800"/>
        </a:p>
      </dgm:t>
    </dgm:pt>
    <dgm:pt modelId="{34A6DC75-6856-484F-AC97-950D7F2FB9AE}" type="parTrans" cxnId="{9C6CEE5F-4AE4-4E25-B58D-268FEE0F3A25}">
      <dgm:prSet/>
      <dgm:spPr/>
      <dgm:t>
        <a:bodyPr/>
        <a:lstStyle/>
        <a:p>
          <a:endParaRPr lang="tr-TR" sz="1800"/>
        </a:p>
      </dgm:t>
    </dgm:pt>
    <dgm:pt modelId="{5DD76443-6F55-4B88-9B82-1437D8050284}">
      <dgm:prSet custT="1"/>
      <dgm:spPr>
        <a:solidFill>
          <a:srgbClr val="00B050"/>
        </a:solidFill>
      </dgm:spPr>
      <dgm:t>
        <a:bodyPr/>
        <a:lstStyle/>
        <a:p>
          <a:r>
            <a:rPr lang="tr-TR" sz="1800" dirty="0" smtClean="0">
              <a:latin typeface="Calibri" pitchFamily="34" charset="0"/>
            </a:rPr>
            <a:t>1-Çocuğuna Sarıl Çocukluğuna Sarıl Projesi Tanımı</a:t>
          </a:r>
        </a:p>
      </dgm:t>
    </dgm:pt>
    <dgm:pt modelId="{DD5A5D9B-0D2A-4A6B-8AEF-51F26CFEFE76}" type="parTrans" cxnId="{5BA2C021-7AEA-4241-B8D4-915E1DE2C9B1}">
      <dgm:prSet/>
      <dgm:spPr/>
      <dgm:t>
        <a:bodyPr/>
        <a:lstStyle/>
        <a:p>
          <a:endParaRPr lang="tr-TR" sz="1800"/>
        </a:p>
      </dgm:t>
    </dgm:pt>
    <dgm:pt modelId="{538A3BAC-CF53-4A78-9047-1B13286E70B6}" type="sibTrans" cxnId="{5BA2C021-7AEA-4241-B8D4-915E1DE2C9B1}">
      <dgm:prSet/>
      <dgm:spPr/>
      <dgm:t>
        <a:bodyPr/>
        <a:lstStyle/>
        <a:p>
          <a:endParaRPr lang="tr-TR" sz="1800"/>
        </a:p>
      </dgm:t>
    </dgm:pt>
    <dgm:pt modelId="{69CA31CB-5724-4C4F-873A-F4DBC888316F}">
      <dgm:prSet custT="1"/>
      <dgm:spPr>
        <a:solidFill>
          <a:srgbClr val="00B050"/>
        </a:solidFill>
      </dgm:spPr>
      <dgm:t>
        <a:bodyPr/>
        <a:lstStyle/>
        <a:p>
          <a:r>
            <a:rPr lang="tr-TR" sz="1800" dirty="0" smtClean="0"/>
            <a:t>3-Sorumlu ve Destek Kuruluşlar</a:t>
          </a:r>
          <a:endParaRPr lang="tr-TR" sz="1800" dirty="0" smtClean="0">
            <a:latin typeface="Calibri" pitchFamily="34" charset="0"/>
          </a:endParaRPr>
        </a:p>
      </dgm:t>
    </dgm:pt>
    <dgm:pt modelId="{4F5EB147-EEDF-42B1-A7B0-EF9BE0FFD98D}" type="sibTrans" cxnId="{49C987A5-B4D5-48E4-9AE4-A7585D735D92}">
      <dgm:prSet/>
      <dgm:spPr/>
      <dgm:t>
        <a:bodyPr/>
        <a:lstStyle/>
        <a:p>
          <a:endParaRPr lang="tr-TR" sz="1800"/>
        </a:p>
      </dgm:t>
    </dgm:pt>
    <dgm:pt modelId="{9566A073-EC5A-4A27-8137-3C644430C346}" type="parTrans" cxnId="{49C987A5-B4D5-48E4-9AE4-A7585D735D92}">
      <dgm:prSet/>
      <dgm:spPr/>
      <dgm:t>
        <a:bodyPr/>
        <a:lstStyle/>
        <a:p>
          <a:endParaRPr lang="tr-TR" sz="1800"/>
        </a:p>
      </dgm:t>
    </dgm:pt>
    <dgm:pt modelId="{7B573C9F-EDF0-4FA7-870C-B41A73B18F62}">
      <dgm:prSet custT="1"/>
      <dgm:spPr>
        <a:solidFill>
          <a:srgbClr val="00B050"/>
        </a:solidFill>
      </dgm:spPr>
      <dgm:t>
        <a:bodyPr/>
        <a:lstStyle/>
        <a:p>
          <a:r>
            <a:rPr lang="tr-TR" sz="1800" dirty="0" smtClean="0"/>
            <a:t>4-Faaliyet Takvimi</a:t>
          </a:r>
          <a:r>
            <a:rPr lang="tr-TR" sz="1800" dirty="0" smtClean="0">
              <a:latin typeface="Calibri" pitchFamily="34" charset="0"/>
            </a:rPr>
            <a:t>	</a:t>
          </a:r>
        </a:p>
      </dgm:t>
    </dgm:pt>
    <dgm:pt modelId="{B2FE4D09-1FB6-4F84-8D85-EBCDFFD52433}" type="parTrans" cxnId="{9BF9E586-4434-4A70-9C7B-09AF49620545}">
      <dgm:prSet/>
      <dgm:spPr/>
      <dgm:t>
        <a:bodyPr/>
        <a:lstStyle/>
        <a:p>
          <a:endParaRPr lang="tr-TR" sz="1800"/>
        </a:p>
      </dgm:t>
    </dgm:pt>
    <dgm:pt modelId="{31AF8301-C371-4987-95C1-ECD3AF494E42}" type="sibTrans" cxnId="{9BF9E586-4434-4A70-9C7B-09AF49620545}">
      <dgm:prSet/>
      <dgm:spPr/>
      <dgm:t>
        <a:bodyPr/>
        <a:lstStyle/>
        <a:p>
          <a:endParaRPr lang="tr-TR" sz="1800"/>
        </a:p>
      </dgm:t>
    </dgm:pt>
    <dgm:pt modelId="{F31577AA-46BE-4710-9286-794BAB846DCE}">
      <dgm:prSet custT="1"/>
      <dgm:spPr>
        <a:solidFill>
          <a:srgbClr val="00B050"/>
        </a:solidFill>
      </dgm:spPr>
      <dgm:t>
        <a:bodyPr/>
        <a:lstStyle/>
        <a:p>
          <a:r>
            <a:rPr lang="tr-TR" sz="1800" dirty="0" smtClean="0"/>
            <a:t>5-Uygulanacak Merkez Okullar</a:t>
          </a:r>
          <a:endParaRPr lang="tr-TR" sz="1800" dirty="0" smtClean="0">
            <a:latin typeface="Calibri" pitchFamily="34" charset="0"/>
          </a:endParaRPr>
        </a:p>
      </dgm:t>
    </dgm:pt>
    <dgm:pt modelId="{C16F84AF-231C-4D35-A59F-89510ED5BD6D}" type="parTrans" cxnId="{59386B1A-0ABC-4B7D-BE17-C0E6D4AA2C8A}">
      <dgm:prSet/>
      <dgm:spPr/>
      <dgm:t>
        <a:bodyPr/>
        <a:lstStyle/>
        <a:p>
          <a:endParaRPr lang="tr-TR" sz="1800"/>
        </a:p>
      </dgm:t>
    </dgm:pt>
    <dgm:pt modelId="{E98B4A80-2CE5-4DF9-B34C-877E0FDF1EA6}" type="sibTrans" cxnId="{59386B1A-0ABC-4B7D-BE17-C0E6D4AA2C8A}">
      <dgm:prSet/>
      <dgm:spPr/>
      <dgm:t>
        <a:bodyPr/>
        <a:lstStyle/>
        <a:p>
          <a:endParaRPr lang="tr-TR" sz="1800"/>
        </a:p>
      </dgm:t>
    </dgm:pt>
    <dgm:pt modelId="{4A4C60FF-4967-4B4C-87D4-07B28BCBCC4F}">
      <dgm:prSet custT="1"/>
      <dgm:spPr>
        <a:solidFill>
          <a:srgbClr val="00B050"/>
        </a:solidFill>
      </dgm:spPr>
      <dgm:t>
        <a:bodyPr/>
        <a:lstStyle/>
        <a:p>
          <a:r>
            <a:rPr lang="tr-TR" sz="1800" dirty="0" smtClean="0">
              <a:latin typeface="Calibri" pitchFamily="34" charset="0"/>
            </a:rPr>
            <a:t>9-</a:t>
          </a:r>
          <a:r>
            <a:rPr lang="tr-TR" sz="1800" dirty="0" smtClean="0"/>
            <a:t>Sorumluluklar </a:t>
          </a:r>
          <a:endParaRPr lang="tr-TR" sz="1800" dirty="0" smtClean="0">
            <a:latin typeface="Calibri" pitchFamily="34" charset="0"/>
          </a:endParaRPr>
        </a:p>
      </dgm:t>
    </dgm:pt>
    <dgm:pt modelId="{271278EE-CC09-4D8A-8C4B-E4AD102B2786}" type="parTrans" cxnId="{900536DA-D29A-4254-BD98-3AE60027BBDB}">
      <dgm:prSet/>
      <dgm:spPr/>
      <dgm:t>
        <a:bodyPr/>
        <a:lstStyle/>
        <a:p>
          <a:endParaRPr lang="tr-TR" sz="1800"/>
        </a:p>
      </dgm:t>
    </dgm:pt>
    <dgm:pt modelId="{52F0A026-82F0-4F46-BF93-C810E8E3724A}" type="sibTrans" cxnId="{900536DA-D29A-4254-BD98-3AE60027BBDB}">
      <dgm:prSet/>
      <dgm:spPr/>
      <dgm:t>
        <a:bodyPr/>
        <a:lstStyle/>
        <a:p>
          <a:endParaRPr lang="tr-TR" sz="1800"/>
        </a:p>
      </dgm:t>
    </dgm:pt>
    <dgm:pt modelId="{D72A8F49-45E3-478E-A1B1-9FA0E97B6BFE}">
      <dgm:prSet custT="1"/>
      <dgm:spPr>
        <a:solidFill>
          <a:srgbClr val="00B050"/>
        </a:solidFill>
      </dgm:spPr>
      <dgm:t>
        <a:bodyPr/>
        <a:lstStyle/>
        <a:p>
          <a:r>
            <a:rPr lang="tr-TR" sz="1800" dirty="0" smtClean="0"/>
            <a:t>8-Uygulama Akışı</a:t>
          </a:r>
          <a:endParaRPr lang="tr-TR" sz="1800" dirty="0" smtClean="0">
            <a:latin typeface="Calibri" pitchFamily="34" charset="0"/>
          </a:endParaRPr>
        </a:p>
      </dgm:t>
    </dgm:pt>
    <dgm:pt modelId="{4D3E3CFC-B5F2-4736-B54C-3A7FBE43253E}" type="sibTrans" cxnId="{A0718966-0E8A-4472-B68F-A4CD85058F9A}">
      <dgm:prSet/>
      <dgm:spPr/>
      <dgm:t>
        <a:bodyPr/>
        <a:lstStyle/>
        <a:p>
          <a:endParaRPr lang="tr-TR" sz="1800"/>
        </a:p>
      </dgm:t>
    </dgm:pt>
    <dgm:pt modelId="{9D154F94-F378-4025-95EA-C211C69820EC}" type="parTrans" cxnId="{A0718966-0E8A-4472-B68F-A4CD85058F9A}">
      <dgm:prSet/>
      <dgm:spPr/>
      <dgm:t>
        <a:bodyPr/>
        <a:lstStyle/>
        <a:p>
          <a:endParaRPr lang="tr-TR" sz="1800"/>
        </a:p>
      </dgm:t>
    </dgm:pt>
    <dgm:pt modelId="{B3E9612F-3B7D-4010-BC2E-3A80BFC06F71}">
      <dgm:prSet custT="1"/>
      <dgm:spPr>
        <a:solidFill>
          <a:srgbClr val="00B050"/>
        </a:solidFill>
      </dgm:spPr>
      <dgm:t>
        <a:bodyPr/>
        <a:lstStyle/>
        <a:p>
          <a:r>
            <a:rPr lang="tr-TR" sz="1800" dirty="0" smtClean="0"/>
            <a:t>6-Uygulanacak İlçeler</a:t>
          </a:r>
          <a:endParaRPr lang="tr-TR" sz="1800" dirty="0" smtClean="0">
            <a:latin typeface="Calibri" pitchFamily="34" charset="0"/>
          </a:endParaRPr>
        </a:p>
      </dgm:t>
    </dgm:pt>
    <dgm:pt modelId="{DD8E54CB-4C82-4B71-A842-630476484606}" type="sibTrans" cxnId="{3CACD0A4-89F5-4D64-A3DC-F1ACBB8787CF}">
      <dgm:prSet/>
      <dgm:spPr/>
      <dgm:t>
        <a:bodyPr/>
        <a:lstStyle/>
        <a:p>
          <a:endParaRPr lang="tr-TR" sz="1800"/>
        </a:p>
      </dgm:t>
    </dgm:pt>
    <dgm:pt modelId="{588884EB-C987-4A1B-AC7A-0D5FB9BED728}" type="parTrans" cxnId="{3CACD0A4-89F5-4D64-A3DC-F1ACBB8787CF}">
      <dgm:prSet/>
      <dgm:spPr/>
      <dgm:t>
        <a:bodyPr/>
        <a:lstStyle/>
        <a:p>
          <a:endParaRPr lang="tr-TR" sz="1800"/>
        </a:p>
      </dgm:t>
    </dgm:pt>
    <dgm:pt modelId="{CEC99740-D6A5-454E-8075-B72078731A4B}">
      <dgm:prSet custT="1"/>
      <dgm:spPr>
        <a:solidFill>
          <a:srgbClr val="00B158"/>
        </a:solidFill>
      </dgm:spPr>
      <dgm:t>
        <a:bodyPr/>
        <a:lstStyle/>
        <a:p>
          <a:r>
            <a:rPr lang="tr-TR" sz="1800" dirty="0" smtClean="0"/>
            <a:t>10-Beklenen Sonuçlar</a:t>
          </a:r>
          <a:endParaRPr lang="tr-TR" sz="1800" dirty="0"/>
        </a:p>
      </dgm:t>
    </dgm:pt>
    <dgm:pt modelId="{65F43ED9-EE94-43E8-A8E9-431D7F1D0908}" type="parTrans" cxnId="{8FF777C9-8FF4-4D65-88FD-99565F8B0082}">
      <dgm:prSet/>
      <dgm:spPr/>
      <dgm:t>
        <a:bodyPr/>
        <a:lstStyle/>
        <a:p>
          <a:endParaRPr lang="tr-TR"/>
        </a:p>
      </dgm:t>
    </dgm:pt>
    <dgm:pt modelId="{06BB95BC-5D1A-49B2-B585-F61D75E4BF72}" type="sibTrans" cxnId="{8FF777C9-8FF4-4D65-88FD-99565F8B0082}">
      <dgm:prSet/>
      <dgm:spPr/>
      <dgm:t>
        <a:bodyPr/>
        <a:lstStyle/>
        <a:p>
          <a:endParaRPr lang="tr-TR"/>
        </a:p>
      </dgm:t>
    </dgm:pt>
    <dgm:pt modelId="{102A57CC-5C12-4918-8DAD-57DE60264672}">
      <dgm:prSet custT="1"/>
      <dgm:spPr>
        <a:solidFill>
          <a:srgbClr val="00B158"/>
        </a:solidFill>
      </dgm:spPr>
      <dgm:t>
        <a:bodyPr/>
        <a:lstStyle/>
        <a:p>
          <a:r>
            <a:rPr lang="tr-TR" sz="1800" dirty="0" smtClean="0"/>
            <a:t>7-Performans Göstergeleri</a:t>
          </a:r>
          <a:endParaRPr lang="tr-TR" sz="1800" dirty="0"/>
        </a:p>
      </dgm:t>
    </dgm:pt>
    <dgm:pt modelId="{40138797-1F27-4CE9-95E5-FF624138EF3D}" type="parTrans" cxnId="{280344DB-7632-4FCB-AA3C-BD39A5690FE9}">
      <dgm:prSet/>
      <dgm:spPr/>
      <dgm:t>
        <a:bodyPr/>
        <a:lstStyle/>
        <a:p>
          <a:endParaRPr lang="tr-TR"/>
        </a:p>
      </dgm:t>
    </dgm:pt>
    <dgm:pt modelId="{8A15306D-3653-431D-93FD-74F82A0AE73A}" type="sibTrans" cxnId="{280344DB-7632-4FCB-AA3C-BD39A5690FE9}">
      <dgm:prSet/>
      <dgm:spPr/>
      <dgm:t>
        <a:bodyPr/>
        <a:lstStyle/>
        <a:p>
          <a:endParaRPr lang="tr-TR"/>
        </a:p>
      </dgm:t>
    </dgm:pt>
    <dgm:pt modelId="{29A93E89-478E-4B77-9412-CF6360C7ED9D}" type="pres">
      <dgm:prSet presAssocID="{24920223-EB81-452D-8C5F-EA93EBD944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0300F2C-1F61-4E54-97FA-906A3BCE6C9C}" type="pres">
      <dgm:prSet presAssocID="{5DD76443-6F55-4B88-9B82-1437D8050284}" presName="parentLin" presStyleCnt="0"/>
      <dgm:spPr/>
    </dgm:pt>
    <dgm:pt modelId="{D886BD94-7CF8-4ACC-9DDD-1FDBEA5A2C64}" type="pres">
      <dgm:prSet presAssocID="{5DD76443-6F55-4B88-9B82-1437D8050284}" presName="parentLeftMargin" presStyleLbl="node1" presStyleIdx="0" presStyleCnt="10"/>
      <dgm:spPr/>
      <dgm:t>
        <a:bodyPr/>
        <a:lstStyle/>
        <a:p>
          <a:endParaRPr lang="tr-TR"/>
        </a:p>
      </dgm:t>
    </dgm:pt>
    <dgm:pt modelId="{21E9B129-4FDD-40DD-8C45-5BA85E3AA5A5}" type="pres">
      <dgm:prSet presAssocID="{5DD76443-6F55-4B88-9B82-1437D8050284}" presName="parentText" presStyleLbl="node1" presStyleIdx="0" presStyleCnt="10" custScaleY="238965" custLinFactNeighborY="-439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404F45A-E754-4803-95C9-4E8291FB0C7C}" type="pres">
      <dgm:prSet presAssocID="{5DD76443-6F55-4B88-9B82-1437D8050284}" presName="negativeSpace" presStyleCnt="0"/>
      <dgm:spPr/>
    </dgm:pt>
    <dgm:pt modelId="{AF9A6E1F-47B7-4C5B-82F7-BAFC0D06E25C}" type="pres">
      <dgm:prSet presAssocID="{5DD76443-6F55-4B88-9B82-1437D8050284}" presName="childText" presStyleLbl="conFgAcc1" presStyleIdx="0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6344A0B-CF80-4E7B-A69C-AFBE2A59B267}" type="pres">
      <dgm:prSet presAssocID="{538A3BAC-CF53-4A78-9047-1B13286E70B6}" presName="spaceBetweenRectangles" presStyleCnt="0"/>
      <dgm:spPr/>
    </dgm:pt>
    <dgm:pt modelId="{E4415A4E-F4DF-4128-BBDE-92F7ED051DF3}" type="pres">
      <dgm:prSet presAssocID="{1F7B8675-E658-49C3-8FF6-5206A5C1C063}" presName="parentLin" presStyleCnt="0"/>
      <dgm:spPr/>
    </dgm:pt>
    <dgm:pt modelId="{83CDD4C2-9144-4202-B0E9-8090399A236A}" type="pres">
      <dgm:prSet presAssocID="{1F7B8675-E658-49C3-8FF6-5206A5C1C063}" presName="parentLeftMargin" presStyleLbl="node1" presStyleIdx="0" presStyleCnt="10"/>
      <dgm:spPr/>
      <dgm:t>
        <a:bodyPr/>
        <a:lstStyle/>
        <a:p>
          <a:endParaRPr lang="tr-TR"/>
        </a:p>
      </dgm:t>
    </dgm:pt>
    <dgm:pt modelId="{B4CC7E84-4EE5-443D-9F8E-9174F4EAB322}" type="pres">
      <dgm:prSet presAssocID="{1F7B8675-E658-49C3-8FF6-5206A5C1C063}" presName="parentText" presStyleLbl="node1" presStyleIdx="1" presStyleCnt="10" custScaleY="10988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CCDCC7E-9BCB-4E7B-9C7E-D3079178B2B1}" type="pres">
      <dgm:prSet presAssocID="{1F7B8675-E658-49C3-8FF6-5206A5C1C063}" presName="negativeSpace" presStyleCnt="0"/>
      <dgm:spPr/>
    </dgm:pt>
    <dgm:pt modelId="{3F702E4C-FEF6-4C71-B839-5DDCD7A67806}" type="pres">
      <dgm:prSet presAssocID="{1F7B8675-E658-49C3-8FF6-5206A5C1C063}" presName="childText" presStyleLbl="conFgAcc1" presStyleIdx="1" presStyleCnt="10">
        <dgm:presLayoutVars>
          <dgm:bulletEnabled val="1"/>
        </dgm:presLayoutVars>
      </dgm:prSet>
      <dgm:spPr/>
    </dgm:pt>
    <dgm:pt modelId="{3D23EEAE-D30C-4EE8-B0B4-B6D2EF12C10E}" type="pres">
      <dgm:prSet presAssocID="{B73244CE-C8A9-41F4-AB16-12EB96E77120}" presName="spaceBetweenRectangles" presStyleCnt="0"/>
      <dgm:spPr/>
    </dgm:pt>
    <dgm:pt modelId="{909A83BE-D7FB-4AAE-964E-8C9462B2D868}" type="pres">
      <dgm:prSet presAssocID="{69CA31CB-5724-4C4F-873A-F4DBC888316F}" presName="parentLin" presStyleCnt="0"/>
      <dgm:spPr/>
    </dgm:pt>
    <dgm:pt modelId="{E3E6EA31-A7FA-4F7F-B9B9-581FA66BF134}" type="pres">
      <dgm:prSet presAssocID="{69CA31CB-5724-4C4F-873A-F4DBC888316F}" presName="parentLeftMargin" presStyleLbl="node1" presStyleIdx="1" presStyleCnt="10"/>
      <dgm:spPr/>
      <dgm:t>
        <a:bodyPr/>
        <a:lstStyle/>
        <a:p>
          <a:endParaRPr lang="tr-TR"/>
        </a:p>
      </dgm:t>
    </dgm:pt>
    <dgm:pt modelId="{42162241-C8C0-478E-B304-941385FBC4A8}" type="pres">
      <dgm:prSet presAssocID="{69CA31CB-5724-4C4F-873A-F4DBC888316F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3EEF5B-48E8-488D-A2F4-26852E376C6C}" type="pres">
      <dgm:prSet presAssocID="{69CA31CB-5724-4C4F-873A-F4DBC888316F}" presName="negativeSpace" presStyleCnt="0"/>
      <dgm:spPr/>
    </dgm:pt>
    <dgm:pt modelId="{5C93C214-969D-43EE-9B06-CD54AF65618B}" type="pres">
      <dgm:prSet presAssocID="{69CA31CB-5724-4C4F-873A-F4DBC888316F}" presName="childText" presStyleLbl="conFgAcc1" presStyleIdx="2" presStyleCnt="10">
        <dgm:presLayoutVars>
          <dgm:bulletEnabled val="1"/>
        </dgm:presLayoutVars>
      </dgm:prSet>
      <dgm:spPr/>
    </dgm:pt>
    <dgm:pt modelId="{6873FB10-03CD-42E8-903A-FECEC3025449}" type="pres">
      <dgm:prSet presAssocID="{4F5EB147-EEDF-42B1-A7B0-EF9BE0FFD98D}" presName="spaceBetweenRectangles" presStyleCnt="0"/>
      <dgm:spPr/>
    </dgm:pt>
    <dgm:pt modelId="{A0C55829-77CE-4592-8414-22237EEDBEAA}" type="pres">
      <dgm:prSet presAssocID="{7B573C9F-EDF0-4FA7-870C-B41A73B18F62}" presName="parentLin" presStyleCnt="0"/>
      <dgm:spPr/>
    </dgm:pt>
    <dgm:pt modelId="{AFE56411-DB96-41B4-B644-76B64FB0086D}" type="pres">
      <dgm:prSet presAssocID="{7B573C9F-EDF0-4FA7-870C-B41A73B18F62}" presName="parentLeftMargin" presStyleLbl="node1" presStyleIdx="2" presStyleCnt="10"/>
      <dgm:spPr/>
      <dgm:t>
        <a:bodyPr/>
        <a:lstStyle/>
        <a:p>
          <a:endParaRPr lang="tr-TR"/>
        </a:p>
      </dgm:t>
    </dgm:pt>
    <dgm:pt modelId="{812BF6EE-6539-4C8B-A0A9-AA53686AF1F4}" type="pres">
      <dgm:prSet presAssocID="{7B573C9F-EDF0-4FA7-870C-B41A73B18F62}" presName="parentText" presStyleLbl="node1" presStyleIdx="3" presStyleCnt="10" custScaleY="10789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6C37518-CB5A-43FC-A9FC-36FC5D3406D3}" type="pres">
      <dgm:prSet presAssocID="{7B573C9F-EDF0-4FA7-870C-B41A73B18F62}" presName="negativeSpace" presStyleCnt="0"/>
      <dgm:spPr/>
    </dgm:pt>
    <dgm:pt modelId="{8FE87D3A-A81C-4E13-8ACC-10F2F56BF02B}" type="pres">
      <dgm:prSet presAssocID="{7B573C9F-EDF0-4FA7-870C-B41A73B18F62}" presName="childText" presStyleLbl="conFgAcc1" presStyleIdx="3" presStyleCnt="10">
        <dgm:presLayoutVars>
          <dgm:bulletEnabled val="1"/>
        </dgm:presLayoutVars>
      </dgm:prSet>
      <dgm:spPr/>
    </dgm:pt>
    <dgm:pt modelId="{6568EFE0-38E0-4A16-9BE1-5E6289B4279D}" type="pres">
      <dgm:prSet presAssocID="{31AF8301-C371-4987-95C1-ECD3AF494E42}" presName="spaceBetweenRectangles" presStyleCnt="0"/>
      <dgm:spPr/>
    </dgm:pt>
    <dgm:pt modelId="{423A8D44-1186-418F-AB07-220E7A13324E}" type="pres">
      <dgm:prSet presAssocID="{F31577AA-46BE-4710-9286-794BAB846DCE}" presName="parentLin" presStyleCnt="0"/>
      <dgm:spPr/>
    </dgm:pt>
    <dgm:pt modelId="{885A2ABC-7D52-410D-8698-9D49EC5C0A01}" type="pres">
      <dgm:prSet presAssocID="{F31577AA-46BE-4710-9286-794BAB846DCE}" presName="parentLeftMargin" presStyleLbl="node1" presStyleIdx="3" presStyleCnt="10"/>
      <dgm:spPr/>
      <dgm:t>
        <a:bodyPr/>
        <a:lstStyle/>
        <a:p>
          <a:endParaRPr lang="tr-TR"/>
        </a:p>
      </dgm:t>
    </dgm:pt>
    <dgm:pt modelId="{283CFAAA-BCAE-4CD5-9290-A50D9C1EB5BD}" type="pres">
      <dgm:prSet presAssocID="{F31577AA-46BE-4710-9286-794BAB846DCE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CA48580-7A5E-4251-B9C2-0D15AF2B0205}" type="pres">
      <dgm:prSet presAssocID="{F31577AA-46BE-4710-9286-794BAB846DCE}" presName="negativeSpace" presStyleCnt="0"/>
      <dgm:spPr/>
    </dgm:pt>
    <dgm:pt modelId="{1DA12610-27A2-4F2F-8A27-92F0F9B6E140}" type="pres">
      <dgm:prSet presAssocID="{F31577AA-46BE-4710-9286-794BAB846DCE}" presName="childText" presStyleLbl="conFgAcc1" presStyleIdx="4" presStyleCnt="10">
        <dgm:presLayoutVars>
          <dgm:bulletEnabled val="1"/>
        </dgm:presLayoutVars>
      </dgm:prSet>
      <dgm:spPr/>
    </dgm:pt>
    <dgm:pt modelId="{D649134F-1BFE-4CE1-A7F8-2D838F6B4787}" type="pres">
      <dgm:prSet presAssocID="{E98B4A80-2CE5-4DF9-B34C-877E0FDF1EA6}" presName="spaceBetweenRectangles" presStyleCnt="0"/>
      <dgm:spPr/>
    </dgm:pt>
    <dgm:pt modelId="{617F66D3-CF75-4755-B88D-0117B06ED6F5}" type="pres">
      <dgm:prSet presAssocID="{B3E9612F-3B7D-4010-BC2E-3A80BFC06F71}" presName="parentLin" presStyleCnt="0"/>
      <dgm:spPr/>
    </dgm:pt>
    <dgm:pt modelId="{8106B330-7317-4325-9FDF-336E8D46A67C}" type="pres">
      <dgm:prSet presAssocID="{B3E9612F-3B7D-4010-BC2E-3A80BFC06F71}" presName="parentLeftMargin" presStyleLbl="node1" presStyleIdx="4" presStyleCnt="10"/>
      <dgm:spPr/>
      <dgm:t>
        <a:bodyPr/>
        <a:lstStyle/>
        <a:p>
          <a:endParaRPr lang="tr-TR"/>
        </a:p>
      </dgm:t>
    </dgm:pt>
    <dgm:pt modelId="{1E1737A3-F838-4555-BEAC-F53E0EEECC5F}" type="pres">
      <dgm:prSet presAssocID="{B3E9612F-3B7D-4010-BC2E-3A80BFC06F71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5027653-8B72-4E91-9CC4-68E7E7DF0F1A}" type="pres">
      <dgm:prSet presAssocID="{B3E9612F-3B7D-4010-BC2E-3A80BFC06F71}" presName="negativeSpace" presStyleCnt="0"/>
      <dgm:spPr/>
    </dgm:pt>
    <dgm:pt modelId="{8304C330-CF51-4C03-86EF-E96CCFEE83FC}" type="pres">
      <dgm:prSet presAssocID="{B3E9612F-3B7D-4010-BC2E-3A80BFC06F71}" presName="childText" presStyleLbl="conFgAcc1" presStyleIdx="5" presStyleCnt="10">
        <dgm:presLayoutVars>
          <dgm:bulletEnabled val="1"/>
        </dgm:presLayoutVars>
      </dgm:prSet>
      <dgm:spPr/>
    </dgm:pt>
    <dgm:pt modelId="{9C1934B1-7896-4CD6-A2D3-FDCF5AD7A20D}" type="pres">
      <dgm:prSet presAssocID="{DD8E54CB-4C82-4B71-A842-630476484606}" presName="spaceBetweenRectangles" presStyleCnt="0"/>
      <dgm:spPr/>
    </dgm:pt>
    <dgm:pt modelId="{3C20EC94-A737-4A14-BBD1-17B850E4D5FA}" type="pres">
      <dgm:prSet presAssocID="{102A57CC-5C12-4918-8DAD-57DE60264672}" presName="parentLin" presStyleCnt="0"/>
      <dgm:spPr/>
    </dgm:pt>
    <dgm:pt modelId="{442B2486-98F0-462D-9BEF-F8B78FFB0008}" type="pres">
      <dgm:prSet presAssocID="{102A57CC-5C12-4918-8DAD-57DE60264672}" presName="parentLeftMargin" presStyleLbl="node1" presStyleIdx="5" presStyleCnt="10"/>
      <dgm:spPr/>
      <dgm:t>
        <a:bodyPr/>
        <a:lstStyle/>
        <a:p>
          <a:endParaRPr lang="tr-TR"/>
        </a:p>
      </dgm:t>
    </dgm:pt>
    <dgm:pt modelId="{AF6565C5-1577-478B-BC0E-75CACEA8FC70}" type="pres">
      <dgm:prSet presAssocID="{102A57CC-5C12-4918-8DAD-57DE60264672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CFD9B9E-BD98-4043-A9A7-03E2D8F884C0}" type="pres">
      <dgm:prSet presAssocID="{102A57CC-5C12-4918-8DAD-57DE60264672}" presName="negativeSpace" presStyleCnt="0"/>
      <dgm:spPr/>
    </dgm:pt>
    <dgm:pt modelId="{D6C5B39F-DB4B-438A-B2FC-5EB8AE4F2251}" type="pres">
      <dgm:prSet presAssocID="{102A57CC-5C12-4918-8DAD-57DE60264672}" presName="childText" presStyleLbl="conFgAcc1" presStyleIdx="6" presStyleCnt="10">
        <dgm:presLayoutVars>
          <dgm:bulletEnabled val="1"/>
        </dgm:presLayoutVars>
      </dgm:prSet>
      <dgm:spPr/>
    </dgm:pt>
    <dgm:pt modelId="{7F9DA0CF-9B13-48AC-882E-751AAB02AAD2}" type="pres">
      <dgm:prSet presAssocID="{8A15306D-3653-431D-93FD-74F82A0AE73A}" presName="spaceBetweenRectangles" presStyleCnt="0"/>
      <dgm:spPr/>
    </dgm:pt>
    <dgm:pt modelId="{FD211B5B-9672-4637-9626-B128BCAD0861}" type="pres">
      <dgm:prSet presAssocID="{D72A8F49-45E3-478E-A1B1-9FA0E97B6BFE}" presName="parentLin" presStyleCnt="0"/>
      <dgm:spPr/>
    </dgm:pt>
    <dgm:pt modelId="{2F3B8C27-7C48-4F47-9961-97A7D706A867}" type="pres">
      <dgm:prSet presAssocID="{D72A8F49-45E3-478E-A1B1-9FA0E97B6BFE}" presName="parentLeftMargin" presStyleLbl="node1" presStyleIdx="6" presStyleCnt="10"/>
      <dgm:spPr/>
      <dgm:t>
        <a:bodyPr/>
        <a:lstStyle/>
        <a:p>
          <a:endParaRPr lang="tr-TR"/>
        </a:p>
      </dgm:t>
    </dgm:pt>
    <dgm:pt modelId="{86AA4021-054E-4E1E-A41A-255C1EB6CB73}" type="pres">
      <dgm:prSet presAssocID="{D72A8F49-45E3-478E-A1B1-9FA0E97B6BFE}" presName="parentText" presStyleLbl="node1" presStyleIdx="7" presStyleCnt="10" custFlipVert="0" custScaleY="7922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5899C5B-4D3E-480F-8AD3-D7FDCE9F1756}" type="pres">
      <dgm:prSet presAssocID="{D72A8F49-45E3-478E-A1B1-9FA0E97B6BFE}" presName="negativeSpace" presStyleCnt="0"/>
      <dgm:spPr/>
    </dgm:pt>
    <dgm:pt modelId="{8AB6E992-2387-4E5F-B365-BD557F293107}" type="pres">
      <dgm:prSet presAssocID="{D72A8F49-45E3-478E-A1B1-9FA0E97B6BFE}" presName="childText" presStyleLbl="conFgAcc1" presStyleIdx="7" presStyleCnt="10">
        <dgm:presLayoutVars>
          <dgm:bulletEnabled val="1"/>
        </dgm:presLayoutVars>
      </dgm:prSet>
      <dgm:spPr/>
    </dgm:pt>
    <dgm:pt modelId="{C1661965-28E2-4ABE-BF10-04C0012E3909}" type="pres">
      <dgm:prSet presAssocID="{4D3E3CFC-B5F2-4736-B54C-3A7FBE43253E}" presName="spaceBetweenRectangles" presStyleCnt="0"/>
      <dgm:spPr/>
    </dgm:pt>
    <dgm:pt modelId="{B79EAC69-9B2E-4BCD-9CB5-B0A4BC67393E}" type="pres">
      <dgm:prSet presAssocID="{4A4C60FF-4967-4B4C-87D4-07B28BCBCC4F}" presName="parentLin" presStyleCnt="0"/>
      <dgm:spPr/>
    </dgm:pt>
    <dgm:pt modelId="{2D8DE214-BFB9-4981-BFCC-8BB8FD1E21D8}" type="pres">
      <dgm:prSet presAssocID="{4A4C60FF-4967-4B4C-87D4-07B28BCBCC4F}" presName="parentLeftMargin" presStyleLbl="node1" presStyleIdx="7" presStyleCnt="10"/>
      <dgm:spPr/>
      <dgm:t>
        <a:bodyPr/>
        <a:lstStyle/>
        <a:p>
          <a:endParaRPr lang="tr-TR"/>
        </a:p>
      </dgm:t>
    </dgm:pt>
    <dgm:pt modelId="{9FF00B88-93CC-4556-AAC8-4E9CB8A1B2BB}" type="pres">
      <dgm:prSet presAssocID="{4A4C60FF-4967-4B4C-87D4-07B28BCBCC4F}" presName="parentText" presStyleLbl="node1" presStyleIdx="8" presStyleCnt="10" custLinFactNeighborX="342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3EB88F5-24A6-4F44-A3B2-9069D8D5B5FD}" type="pres">
      <dgm:prSet presAssocID="{4A4C60FF-4967-4B4C-87D4-07B28BCBCC4F}" presName="negativeSpace" presStyleCnt="0"/>
      <dgm:spPr/>
    </dgm:pt>
    <dgm:pt modelId="{385AF14D-8893-4E1F-95CA-89904DCBAEA2}" type="pres">
      <dgm:prSet presAssocID="{4A4C60FF-4967-4B4C-87D4-07B28BCBCC4F}" presName="childText" presStyleLbl="conFgAcc1" presStyleIdx="8" presStyleCnt="10">
        <dgm:presLayoutVars>
          <dgm:bulletEnabled val="1"/>
        </dgm:presLayoutVars>
      </dgm:prSet>
      <dgm:spPr/>
    </dgm:pt>
    <dgm:pt modelId="{DA7135B2-5E51-4911-95DF-67B9F23785BF}" type="pres">
      <dgm:prSet presAssocID="{52F0A026-82F0-4F46-BF93-C810E8E3724A}" presName="spaceBetweenRectangles" presStyleCnt="0"/>
      <dgm:spPr/>
    </dgm:pt>
    <dgm:pt modelId="{8DC5444A-1B14-40CF-9CB6-CF2B4955F3E5}" type="pres">
      <dgm:prSet presAssocID="{CEC99740-D6A5-454E-8075-B72078731A4B}" presName="parentLin" presStyleCnt="0"/>
      <dgm:spPr/>
    </dgm:pt>
    <dgm:pt modelId="{9D56D05E-C3CC-4746-A37E-4F74245661D8}" type="pres">
      <dgm:prSet presAssocID="{CEC99740-D6A5-454E-8075-B72078731A4B}" presName="parentLeftMargin" presStyleLbl="node1" presStyleIdx="8" presStyleCnt="10"/>
      <dgm:spPr/>
      <dgm:t>
        <a:bodyPr/>
        <a:lstStyle/>
        <a:p>
          <a:endParaRPr lang="tr-TR"/>
        </a:p>
      </dgm:t>
    </dgm:pt>
    <dgm:pt modelId="{54EF30BB-3B79-4A8B-832C-C838C6AEC723}" type="pres">
      <dgm:prSet presAssocID="{CEC99740-D6A5-454E-8075-B72078731A4B}" presName="parentText" presStyleLbl="node1" presStyleIdx="9" presStyleCnt="10" custLinFactNeighborX="-5367" custLinFactNeighborY="382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3042F65-709F-4EDA-9EBC-503B6F4869FF}" type="pres">
      <dgm:prSet presAssocID="{CEC99740-D6A5-454E-8075-B72078731A4B}" presName="negativeSpace" presStyleCnt="0"/>
      <dgm:spPr/>
    </dgm:pt>
    <dgm:pt modelId="{E19720FC-D389-4B77-80FA-0CBAA5B7BD49}" type="pres">
      <dgm:prSet presAssocID="{CEC99740-D6A5-454E-8075-B72078731A4B}" presName="childText" presStyleLbl="conFgAcc1" presStyleIdx="9" presStyleCnt="10">
        <dgm:presLayoutVars>
          <dgm:bulletEnabled val="1"/>
        </dgm:presLayoutVars>
      </dgm:prSet>
      <dgm:spPr/>
    </dgm:pt>
  </dgm:ptLst>
  <dgm:cxnLst>
    <dgm:cxn modelId="{59386B1A-0ABC-4B7D-BE17-C0E6D4AA2C8A}" srcId="{24920223-EB81-452D-8C5F-EA93EBD944AC}" destId="{F31577AA-46BE-4710-9286-794BAB846DCE}" srcOrd="4" destOrd="0" parTransId="{C16F84AF-231C-4D35-A59F-89510ED5BD6D}" sibTransId="{E98B4A80-2CE5-4DF9-B34C-877E0FDF1EA6}"/>
    <dgm:cxn modelId="{C24E9D53-BDCB-49B6-9ECD-AC42D9C3DD72}" type="presOf" srcId="{CEC99740-D6A5-454E-8075-B72078731A4B}" destId="{9D56D05E-C3CC-4746-A37E-4F74245661D8}" srcOrd="0" destOrd="0" presId="urn:microsoft.com/office/officeart/2005/8/layout/list1"/>
    <dgm:cxn modelId="{9A44A505-1AB4-461C-8F4F-FBF6B60F2756}" type="presOf" srcId="{1F7B8675-E658-49C3-8FF6-5206A5C1C063}" destId="{B4CC7E84-4EE5-443D-9F8E-9174F4EAB322}" srcOrd="1" destOrd="0" presId="urn:microsoft.com/office/officeart/2005/8/layout/list1"/>
    <dgm:cxn modelId="{B650C00C-1F29-416A-AE63-9E48058608BF}" type="presOf" srcId="{7B573C9F-EDF0-4FA7-870C-B41A73B18F62}" destId="{AFE56411-DB96-41B4-B644-76B64FB0086D}" srcOrd="0" destOrd="0" presId="urn:microsoft.com/office/officeart/2005/8/layout/list1"/>
    <dgm:cxn modelId="{49C987A5-B4D5-48E4-9AE4-A7585D735D92}" srcId="{24920223-EB81-452D-8C5F-EA93EBD944AC}" destId="{69CA31CB-5724-4C4F-873A-F4DBC888316F}" srcOrd="2" destOrd="0" parTransId="{9566A073-EC5A-4A27-8137-3C644430C346}" sibTransId="{4F5EB147-EEDF-42B1-A7B0-EF9BE0FFD98D}"/>
    <dgm:cxn modelId="{4A36FAA3-8F71-452A-BDDC-96C84DCFC07D}" type="presOf" srcId="{5DD76443-6F55-4B88-9B82-1437D8050284}" destId="{21E9B129-4FDD-40DD-8C45-5BA85E3AA5A5}" srcOrd="1" destOrd="0" presId="urn:microsoft.com/office/officeart/2005/8/layout/list1"/>
    <dgm:cxn modelId="{0A504879-877F-4170-9140-1015C6F62981}" type="presOf" srcId="{5DD76443-6F55-4B88-9B82-1437D8050284}" destId="{D886BD94-7CF8-4ACC-9DDD-1FDBEA5A2C64}" srcOrd="0" destOrd="0" presId="urn:microsoft.com/office/officeart/2005/8/layout/list1"/>
    <dgm:cxn modelId="{D9A16FFC-FD11-4A9E-9416-79FA1EB00F8A}" type="presOf" srcId="{B3E9612F-3B7D-4010-BC2E-3A80BFC06F71}" destId="{8106B330-7317-4325-9FDF-336E8D46A67C}" srcOrd="0" destOrd="0" presId="urn:microsoft.com/office/officeart/2005/8/layout/list1"/>
    <dgm:cxn modelId="{8FF777C9-8FF4-4D65-88FD-99565F8B0082}" srcId="{24920223-EB81-452D-8C5F-EA93EBD944AC}" destId="{CEC99740-D6A5-454E-8075-B72078731A4B}" srcOrd="9" destOrd="0" parTransId="{65F43ED9-EE94-43E8-A8E9-431D7F1D0908}" sibTransId="{06BB95BC-5D1A-49B2-B585-F61D75E4BF72}"/>
    <dgm:cxn modelId="{66FDDE95-1C4E-42E8-9ABD-5F19850AF477}" type="presOf" srcId="{F31577AA-46BE-4710-9286-794BAB846DCE}" destId="{885A2ABC-7D52-410D-8698-9D49EC5C0A01}" srcOrd="0" destOrd="0" presId="urn:microsoft.com/office/officeart/2005/8/layout/list1"/>
    <dgm:cxn modelId="{3CACD0A4-89F5-4D64-A3DC-F1ACBB8787CF}" srcId="{24920223-EB81-452D-8C5F-EA93EBD944AC}" destId="{B3E9612F-3B7D-4010-BC2E-3A80BFC06F71}" srcOrd="5" destOrd="0" parTransId="{588884EB-C987-4A1B-AC7A-0D5FB9BED728}" sibTransId="{DD8E54CB-4C82-4B71-A842-630476484606}"/>
    <dgm:cxn modelId="{A0718966-0E8A-4472-B68F-A4CD85058F9A}" srcId="{24920223-EB81-452D-8C5F-EA93EBD944AC}" destId="{D72A8F49-45E3-478E-A1B1-9FA0E97B6BFE}" srcOrd="7" destOrd="0" parTransId="{9D154F94-F378-4025-95EA-C211C69820EC}" sibTransId="{4D3E3CFC-B5F2-4736-B54C-3A7FBE43253E}"/>
    <dgm:cxn modelId="{39911378-4FB7-437E-BA5F-DFB7E0EA3D78}" type="presOf" srcId="{69CA31CB-5724-4C4F-873A-F4DBC888316F}" destId="{42162241-C8C0-478E-B304-941385FBC4A8}" srcOrd="1" destOrd="0" presId="urn:microsoft.com/office/officeart/2005/8/layout/list1"/>
    <dgm:cxn modelId="{3F078FDE-6E31-405F-AE75-7DB70188125B}" type="presOf" srcId="{F31577AA-46BE-4710-9286-794BAB846DCE}" destId="{283CFAAA-BCAE-4CD5-9290-A50D9C1EB5BD}" srcOrd="1" destOrd="0" presId="urn:microsoft.com/office/officeart/2005/8/layout/list1"/>
    <dgm:cxn modelId="{48FD5AB8-EC31-4E50-9FC3-C462A3AF6342}" type="presOf" srcId="{4A4C60FF-4967-4B4C-87D4-07B28BCBCC4F}" destId="{9FF00B88-93CC-4556-AAC8-4E9CB8A1B2BB}" srcOrd="1" destOrd="0" presId="urn:microsoft.com/office/officeart/2005/8/layout/list1"/>
    <dgm:cxn modelId="{76DACDB5-9968-4F72-A908-79B53599C26F}" type="presOf" srcId="{24920223-EB81-452D-8C5F-EA93EBD944AC}" destId="{29A93E89-478E-4B77-9412-CF6360C7ED9D}" srcOrd="0" destOrd="0" presId="urn:microsoft.com/office/officeart/2005/8/layout/list1"/>
    <dgm:cxn modelId="{280344DB-7632-4FCB-AA3C-BD39A5690FE9}" srcId="{24920223-EB81-452D-8C5F-EA93EBD944AC}" destId="{102A57CC-5C12-4918-8DAD-57DE60264672}" srcOrd="6" destOrd="0" parTransId="{40138797-1F27-4CE9-95E5-FF624138EF3D}" sibTransId="{8A15306D-3653-431D-93FD-74F82A0AE73A}"/>
    <dgm:cxn modelId="{BD9387A9-EDED-4E48-8CB2-FBBCE5E28CDC}" type="presOf" srcId="{B3E9612F-3B7D-4010-BC2E-3A80BFC06F71}" destId="{1E1737A3-F838-4555-BEAC-F53E0EEECC5F}" srcOrd="1" destOrd="0" presId="urn:microsoft.com/office/officeart/2005/8/layout/list1"/>
    <dgm:cxn modelId="{29F02CD5-EB69-4D2C-89F1-C719B655F9E2}" type="presOf" srcId="{CEC99740-D6A5-454E-8075-B72078731A4B}" destId="{54EF30BB-3B79-4A8B-832C-C838C6AEC723}" srcOrd="1" destOrd="0" presId="urn:microsoft.com/office/officeart/2005/8/layout/list1"/>
    <dgm:cxn modelId="{D33A5383-EAE5-4F1D-B5BA-5B7DBC9E605F}" type="presOf" srcId="{7B573C9F-EDF0-4FA7-870C-B41A73B18F62}" destId="{812BF6EE-6539-4C8B-A0A9-AA53686AF1F4}" srcOrd="1" destOrd="0" presId="urn:microsoft.com/office/officeart/2005/8/layout/list1"/>
    <dgm:cxn modelId="{16FEB8DD-608F-4C88-A859-4CD3BAA7BFF6}" type="presOf" srcId="{D72A8F49-45E3-478E-A1B1-9FA0E97B6BFE}" destId="{2F3B8C27-7C48-4F47-9961-97A7D706A867}" srcOrd="0" destOrd="0" presId="urn:microsoft.com/office/officeart/2005/8/layout/list1"/>
    <dgm:cxn modelId="{41122413-CD23-485D-B58B-8921E11F6EB5}" type="presOf" srcId="{102A57CC-5C12-4918-8DAD-57DE60264672}" destId="{442B2486-98F0-462D-9BEF-F8B78FFB0008}" srcOrd="0" destOrd="0" presId="urn:microsoft.com/office/officeart/2005/8/layout/list1"/>
    <dgm:cxn modelId="{5BA2C021-7AEA-4241-B8D4-915E1DE2C9B1}" srcId="{24920223-EB81-452D-8C5F-EA93EBD944AC}" destId="{5DD76443-6F55-4B88-9B82-1437D8050284}" srcOrd="0" destOrd="0" parTransId="{DD5A5D9B-0D2A-4A6B-8AEF-51F26CFEFE76}" sibTransId="{538A3BAC-CF53-4A78-9047-1B13286E70B6}"/>
    <dgm:cxn modelId="{DE9454B1-B55C-4BF4-A4AF-A22F36408E85}" type="presOf" srcId="{1F7B8675-E658-49C3-8FF6-5206A5C1C063}" destId="{83CDD4C2-9144-4202-B0E9-8090399A236A}" srcOrd="0" destOrd="0" presId="urn:microsoft.com/office/officeart/2005/8/layout/list1"/>
    <dgm:cxn modelId="{67B7CAF3-093D-441E-A150-0CA1AF95918B}" type="presOf" srcId="{102A57CC-5C12-4918-8DAD-57DE60264672}" destId="{AF6565C5-1577-478B-BC0E-75CACEA8FC70}" srcOrd="1" destOrd="0" presId="urn:microsoft.com/office/officeart/2005/8/layout/list1"/>
    <dgm:cxn modelId="{900536DA-D29A-4254-BD98-3AE60027BBDB}" srcId="{24920223-EB81-452D-8C5F-EA93EBD944AC}" destId="{4A4C60FF-4967-4B4C-87D4-07B28BCBCC4F}" srcOrd="8" destOrd="0" parTransId="{271278EE-CC09-4D8A-8C4B-E4AD102B2786}" sibTransId="{52F0A026-82F0-4F46-BF93-C810E8E3724A}"/>
    <dgm:cxn modelId="{B183F79E-5FD4-4548-B4E7-B46494512B7E}" type="presOf" srcId="{4A4C60FF-4967-4B4C-87D4-07B28BCBCC4F}" destId="{2D8DE214-BFB9-4981-BFCC-8BB8FD1E21D8}" srcOrd="0" destOrd="0" presId="urn:microsoft.com/office/officeart/2005/8/layout/list1"/>
    <dgm:cxn modelId="{9BF9E586-4434-4A70-9C7B-09AF49620545}" srcId="{24920223-EB81-452D-8C5F-EA93EBD944AC}" destId="{7B573C9F-EDF0-4FA7-870C-B41A73B18F62}" srcOrd="3" destOrd="0" parTransId="{B2FE4D09-1FB6-4F84-8D85-EBCDFFD52433}" sibTransId="{31AF8301-C371-4987-95C1-ECD3AF494E42}"/>
    <dgm:cxn modelId="{079C5C0B-0DF4-4373-9DB3-2B4CF8539175}" type="presOf" srcId="{69CA31CB-5724-4C4F-873A-F4DBC888316F}" destId="{E3E6EA31-A7FA-4F7F-B9B9-581FA66BF134}" srcOrd="0" destOrd="0" presId="urn:microsoft.com/office/officeart/2005/8/layout/list1"/>
    <dgm:cxn modelId="{9C6CEE5F-4AE4-4E25-B58D-268FEE0F3A25}" srcId="{24920223-EB81-452D-8C5F-EA93EBD944AC}" destId="{1F7B8675-E658-49C3-8FF6-5206A5C1C063}" srcOrd="1" destOrd="0" parTransId="{34A6DC75-6856-484F-AC97-950D7F2FB9AE}" sibTransId="{B73244CE-C8A9-41F4-AB16-12EB96E77120}"/>
    <dgm:cxn modelId="{0F6AE66E-0499-4038-BC0B-1C3F6B60CEFA}" type="presOf" srcId="{D72A8F49-45E3-478E-A1B1-9FA0E97B6BFE}" destId="{86AA4021-054E-4E1E-A41A-255C1EB6CB73}" srcOrd="1" destOrd="0" presId="urn:microsoft.com/office/officeart/2005/8/layout/list1"/>
    <dgm:cxn modelId="{1319279D-4486-4CDA-9233-A2DBEF216B4E}" type="presParOf" srcId="{29A93E89-478E-4B77-9412-CF6360C7ED9D}" destId="{20300F2C-1F61-4E54-97FA-906A3BCE6C9C}" srcOrd="0" destOrd="0" presId="urn:microsoft.com/office/officeart/2005/8/layout/list1"/>
    <dgm:cxn modelId="{790E7E25-676B-45F8-9705-2C39E17ED3A6}" type="presParOf" srcId="{20300F2C-1F61-4E54-97FA-906A3BCE6C9C}" destId="{D886BD94-7CF8-4ACC-9DDD-1FDBEA5A2C64}" srcOrd="0" destOrd="0" presId="urn:microsoft.com/office/officeart/2005/8/layout/list1"/>
    <dgm:cxn modelId="{C623B539-A66A-490F-9C08-7DB0CFA98236}" type="presParOf" srcId="{20300F2C-1F61-4E54-97FA-906A3BCE6C9C}" destId="{21E9B129-4FDD-40DD-8C45-5BA85E3AA5A5}" srcOrd="1" destOrd="0" presId="urn:microsoft.com/office/officeart/2005/8/layout/list1"/>
    <dgm:cxn modelId="{E7A00EBA-3869-48FA-BC30-4903599940F3}" type="presParOf" srcId="{29A93E89-478E-4B77-9412-CF6360C7ED9D}" destId="{D404F45A-E754-4803-95C9-4E8291FB0C7C}" srcOrd="1" destOrd="0" presId="urn:microsoft.com/office/officeart/2005/8/layout/list1"/>
    <dgm:cxn modelId="{D03736CC-0C9A-48CC-B3EF-0E1855BA2FCC}" type="presParOf" srcId="{29A93E89-478E-4B77-9412-CF6360C7ED9D}" destId="{AF9A6E1F-47B7-4C5B-82F7-BAFC0D06E25C}" srcOrd="2" destOrd="0" presId="urn:microsoft.com/office/officeart/2005/8/layout/list1"/>
    <dgm:cxn modelId="{2CBE9F5E-7305-49BC-A025-5EFA5E9B332A}" type="presParOf" srcId="{29A93E89-478E-4B77-9412-CF6360C7ED9D}" destId="{E6344A0B-CF80-4E7B-A69C-AFBE2A59B267}" srcOrd="3" destOrd="0" presId="urn:microsoft.com/office/officeart/2005/8/layout/list1"/>
    <dgm:cxn modelId="{4DACF7FF-EC6D-4673-B915-A22C75C6A572}" type="presParOf" srcId="{29A93E89-478E-4B77-9412-CF6360C7ED9D}" destId="{E4415A4E-F4DF-4128-BBDE-92F7ED051DF3}" srcOrd="4" destOrd="0" presId="urn:microsoft.com/office/officeart/2005/8/layout/list1"/>
    <dgm:cxn modelId="{202AA3C4-D8D1-42C5-9E3E-719490F20EB1}" type="presParOf" srcId="{E4415A4E-F4DF-4128-BBDE-92F7ED051DF3}" destId="{83CDD4C2-9144-4202-B0E9-8090399A236A}" srcOrd="0" destOrd="0" presId="urn:microsoft.com/office/officeart/2005/8/layout/list1"/>
    <dgm:cxn modelId="{0FCA227E-B425-4B8E-9D5D-742F12C180D4}" type="presParOf" srcId="{E4415A4E-F4DF-4128-BBDE-92F7ED051DF3}" destId="{B4CC7E84-4EE5-443D-9F8E-9174F4EAB322}" srcOrd="1" destOrd="0" presId="urn:microsoft.com/office/officeart/2005/8/layout/list1"/>
    <dgm:cxn modelId="{09D1BC17-9CC4-4D60-A47A-96D46A6FA6F7}" type="presParOf" srcId="{29A93E89-478E-4B77-9412-CF6360C7ED9D}" destId="{8CCDCC7E-9BCB-4E7B-9C7E-D3079178B2B1}" srcOrd="5" destOrd="0" presId="urn:microsoft.com/office/officeart/2005/8/layout/list1"/>
    <dgm:cxn modelId="{E7533921-9B6E-4533-A797-8F2431383D03}" type="presParOf" srcId="{29A93E89-478E-4B77-9412-CF6360C7ED9D}" destId="{3F702E4C-FEF6-4C71-B839-5DDCD7A67806}" srcOrd="6" destOrd="0" presId="urn:microsoft.com/office/officeart/2005/8/layout/list1"/>
    <dgm:cxn modelId="{63417115-C8E2-44BE-A490-E3B77AA0A9E1}" type="presParOf" srcId="{29A93E89-478E-4B77-9412-CF6360C7ED9D}" destId="{3D23EEAE-D30C-4EE8-B0B4-B6D2EF12C10E}" srcOrd="7" destOrd="0" presId="urn:microsoft.com/office/officeart/2005/8/layout/list1"/>
    <dgm:cxn modelId="{08F5D252-A0A3-4A0D-8A14-A489CF5984D5}" type="presParOf" srcId="{29A93E89-478E-4B77-9412-CF6360C7ED9D}" destId="{909A83BE-D7FB-4AAE-964E-8C9462B2D868}" srcOrd="8" destOrd="0" presId="urn:microsoft.com/office/officeart/2005/8/layout/list1"/>
    <dgm:cxn modelId="{85D2BCE0-C5E7-4FE6-923A-01C6AC3199FC}" type="presParOf" srcId="{909A83BE-D7FB-4AAE-964E-8C9462B2D868}" destId="{E3E6EA31-A7FA-4F7F-B9B9-581FA66BF134}" srcOrd="0" destOrd="0" presId="urn:microsoft.com/office/officeart/2005/8/layout/list1"/>
    <dgm:cxn modelId="{2FFDDDE6-537F-4A41-B062-C8146D4DFA38}" type="presParOf" srcId="{909A83BE-D7FB-4AAE-964E-8C9462B2D868}" destId="{42162241-C8C0-478E-B304-941385FBC4A8}" srcOrd="1" destOrd="0" presId="urn:microsoft.com/office/officeart/2005/8/layout/list1"/>
    <dgm:cxn modelId="{C98412ED-BD47-456C-B56D-B9C6D72EE85B}" type="presParOf" srcId="{29A93E89-478E-4B77-9412-CF6360C7ED9D}" destId="{A33EEF5B-48E8-488D-A2F4-26852E376C6C}" srcOrd="9" destOrd="0" presId="urn:microsoft.com/office/officeart/2005/8/layout/list1"/>
    <dgm:cxn modelId="{12734A9F-D066-459D-BFC3-A8342AF33FFC}" type="presParOf" srcId="{29A93E89-478E-4B77-9412-CF6360C7ED9D}" destId="{5C93C214-969D-43EE-9B06-CD54AF65618B}" srcOrd="10" destOrd="0" presId="urn:microsoft.com/office/officeart/2005/8/layout/list1"/>
    <dgm:cxn modelId="{7EF5C420-4400-4F7E-8A23-9808FAD79B2C}" type="presParOf" srcId="{29A93E89-478E-4B77-9412-CF6360C7ED9D}" destId="{6873FB10-03CD-42E8-903A-FECEC3025449}" srcOrd="11" destOrd="0" presId="urn:microsoft.com/office/officeart/2005/8/layout/list1"/>
    <dgm:cxn modelId="{9E336224-737E-4BF2-B64F-3AF7AC373743}" type="presParOf" srcId="{29A93E89-478E-4B77-9412-CF6360C7ED9D}" destId="{A0C55829-77CE-4592-8414-22237EEDBEAA}" srcOrd="12" destOrd="0" presId="urn:microsoft.com/office/officeart/2005/8/layout/list1"/>
    <dgm:cxn modelId="{6A5A1C89-4649-4DA3-9BCD-C6A256386370}" type="presParOf" srcId="{A0C55829-77CE-4592-8414-22237EEDBEAA}" destId="{AFE56411-DB96-41B4-B644-76B64FB0086D}" srcOrd="0" destOrd="0" presId="urn:microsoft.com/office/officeart/2005/8/layout/list1"/>
    <dgm:cxn modelId="{0D50A957-2E18-4C59-9752-9FF5C1C5CA14}" type="presParOf" srcId="{A0C55829-77CE-4592-8414-22237EEDBEAA}" destId="{812BF6EE-6539-4C8B-A0A9-AA53686AF1F4}" srcOrd="1" destOrd="0" presId="urn:microsoft.com/office/officeart/2005/8/layout/list1"/>
    <dgm:cxn modelId="{88D633E0-CC80-4C3F-9F6F-B951130CE091}" type="presParOf" srcId="{29A93E89-478E-4B77-9412-CF6360C7ED9D}" destId="{D6C37518-CB5A-43FC-A9FC-36FC5D3406D3}" srcOrd="13" destOrd="0" presId="urn:microsoft.com/office/officeart/2005/8/layout/list1"/>
    <dgm:cxn modelId="{235825B7-0F57-4E4F-BB94-805D8C57550C}" type="presParOf" srcId="{29A93E89-478E-4B77-9412-CF6360C7ED9D}" destId="{8FE87D3A-A81C-4E13-8ACC-10F2F56BF02B}" srcOrd="14" destOrd="0" presId="urn:microsoft.com/office/officeart/2005/8/layout/list1"/>
    <dgm:cxn modelId="{BB9C48E2-5E32-4065-8709-9CD6C42D42F9}" type="presParOf" srcId="{29A93E89-478E-4B77-9412-CF6360C7ED9D}" destId="{6568EFE0-38E0-4A16-9BE1-5E6289B4279D}" srcOrd="15" destOrd="0" presId="urn:microsoft.com/office/officeart/2005/8/layout/list1"/>
    <dgm:cxn modelId="{2ADCC061-D791-4D27-B5D8-F527C21F0010}" type="presParOf" srcId="{29A93E89-478E-4B77-9412-CF6360C7ED9D}" destId="{423A8D44-1186-418F-AB07-220E7A13324E}" srcOrd="16" destOrd="0" presId="urn:microsoft.com/office/officeart/2005/8/layout/list1"/>
    <dgm:cxn modelId="{FCE5DE50-A51B-4E5B-B62C-2AC2173578FB}" type="presParOf" srcId="{423A8D44-1186-418F-AB07-220E7A13324E}" destId="{885A2ABC-7D52-410D-8698-9D49EC5C0A01}" srcOrd="0" destOrd="0" presId="urn:microsoft.com/office/officeart/2005/8/layout/list1"/>
    <dgm:cxn modelId="{04751716-617A-4D7B-BB83-C382CA0FF708}" type="presParOf" srcId="{423A8D44-1186-418F-AB07-220E7A13324E}" destId="{283CFAAA-BCAE-4CD5-9290-A50D9C1EB5BD}" srcOrd="1" destOrd="0" presId="urn:microsoft.com/office/officeart/2005/8/layout/list1"/>
    <dgm:cxn modelId="{9B240F25-090A-4899-B12C-7BDC6BAE19DA}" type="presParOf" srcId="{29A93E89-478E-4B77-9412-CF6360C7ED9D}" destId="{ACA48580-7A5E-4251-B9C2-0D15AF2B0205}" srcOrd="17" destOrd="0" presId="urn:microsoft.com/office/officeart/2005/8/layout/list1"/>
    <dgm:cxn modelId="{38798662-D650-4EF8-A8DC-259765EF128F}" type="presParOf" srcId="{29A93E89-478E-4B77-9412-CF6360C7ED9D}" destId="{1DA12610-27A2-4F2F-8A27-92F0F9B6E140}" srcOrd="18" destOrd="0" presId="urn:microsoft.com/office/officeart/2005/8/layout/list1"/>
    <dgm:cxn modelId="{D05B207C-8C9F-477F-8807-D401FCC08E2F}" type="presParOf" srcId="{29A93E89-478E-4B77-9412-CF6360C7ED9D}" destId="{D649134F-1BFE-4CE1-A7F8-2D838F6B4787}" srcOrd="19" destOrd="0" presId="urn:microsoft.com/office/officeart/2005/8/layout/list1"/>
    <dgm:cxn modelId="{DF06E321-9D99-4ACA-BDED-46FA84A393A8}" type="presParOf" srcId="{29A93E89-478E-4B77-9412-CF6360C7ED9D}" destId="{617F66D3-CF75-4755-B88D-0117B06ED6F5}" srcOrd="20" destOrd="0" presId="urn:microsoft.com/office/officeart/2005/8/layout/list1"/>
    <dgm:cxn modelId="{14D0D88B-10B0-4F1F-9E11-B0F35DEABECB}" type="presParOf" srcId="{617F66D3-CF75-4755-B88D-0117B06ED6F5}" destId="{8106B330-7317-4325-9FDF-336E8D46A67C}" srcOrd="0" destOrd="0" presId="urn:microsoft.com/office/officeart/2005/8/layout/list1"/>
    <dgm:cxn modelId="{E6BACF05-C7CB-4502-AAE3-8283E0F27A84}" type="presParOf" srcId="{617F66D3-CF75-4755-B88D-0117B06ED6F5}" destId="{1E1737A3-F838-4555-BEAC-F53E0EEECC5F}" srcOrd="1" destOrd="0" presId="urn:microsoft.com/office/officeart/2005/8/layout/list1"/>
    <dgm:cxn modelId="{5D5D1160-9013-4E98-88F2-D2692F23594E}" type="presParOf" srcId="{29A93E89-478E-4B77-9412-CF6360C7ED9D}" destId="{25027653-8B72-4E91-9CC4-68E7E7DF0F1A}" srcOrd="21" destOrd="0" presId="urn:microsoft.com/office/officeart/2005/8/layout/list1"/>
    <dgm:cxn modelId="{07E50D52-EC29-4664-85FE-7808CF761772}" type="presParOf" srcId="{29A93E89-478E-4B77-9412-CF6360C7ED9D}" destId="{8304C330-CF51-4C03-86EF-E96CCFEE83FC}" srcOrd="22" destOrd="0" presId="urn:microsoft.com/office/officeart/2005/8/layout/list1"/>
    <dgm:cxn modelId="{ED8ED627-62D1-40B3-872E-C4D8E57FBBC4}" type="presParOf" srcId="{29A93E89-478E-4B77-9412-CF6360C7ED9D}" destId="{9C1934B1-7896-4CD6-A2D3-FDCF5AD7A20D}" srcOrd="23" destOrd="0" presId="urn:microsoft.com/office/officeart/2005/8/layout/list1"/>
    <dgm:cxn modelId="{2AE87EA8-F638-4810-9554-CB88C44CA43D}" type="presParOf" srcId="{29A93E89-478E-4B77-9412-CF6360C7ED9D}" destId="{3C20EC94-A737-4A14-BBD1-17B850E4D5FA}" srcOrd="24" destOrd="0" presId="urn:microsoft.com/office/officeart/2005/8/layout/list1"/>
    <dgm:cxn modelId="{CC8BD695-CC90-441C-ACE6-F86BF832282D}" type="presParOf" srcId="{3C20EC94-A737-4A14-BBD1-17B850E4D5FA}" destId="{442B2486-98F0-462D-9BEF-F8B78FFB0008}" srcOrd="0" destOrd="0" presId="urn:microsoft.com/office/officeart/2005/8/layout/list1"/>
    <dgm:cxn modelId="{4EAD7981-3AB4-4AA8-A461-8EED59A050E4}" type="presParOf" srcId="{3C20EC94-A737-4A14-BBD1-17B850E4D5FA}" destId="{AF6565C5-1577-478B-BC0E-75CACEA8FC70}" srcOrd="1" destOrd="0" presId="urn:microsoft.com/office/officeart/2005/8/layout/list1"/>
    <dgm:cxn modelId="{69FAD3A2-B4BE-4FCE-A9EC-1C8A797B4F98}" type="presParOf" srcId="{29A93E89-478E-4B77-9412-CF6360C7ED9D}" destId="{ACFD9B9E-BD98-4043-A9A7-03E2D8F884C0}" srcOrd="25" destOrd="0" presId="urn:microsoft.com/office/officeart/2005/8/layout/list1"/>
    <dgm:cxn modelId="{09E6B292-8B6C-448A-A39B-4DD89AD810E4}" type="presParOf" srcId="{29A93E89-478E-4B77-9412-CF6360C7ED9D}" destId="{D6C5B39F-DB4B-438A-B2FC-5EB8AE4F2251}" srcOrd="26" destOrd="0" presId="urn:microsoft.com/office/officeart/2005/8/layout/list1"/>
    <dgm:cxn modelId="{B860CA04-6361-4910-A8BD-68D17BC18E1A}" type="presParOf" srcId="{29A93E89-478E-4B77-9412-CF6360C7ED9D}" destId="{7F9DA0CF-9B13-48AC-882E-751AAB02AAD2}" srcOrd="27" destOrd="0" presId="urn:microsoft.com/office/officeart/2005/8/layout/list1"/>
    <dgm:cxn modelId="{2711635E-2A0E-4BB9-B9EC-F718BDFD6E4F}" type="presParOf" srcId="{29A93E89-478E-4B77-9412-CF6360C7ED9D}" destId="{FD211B5B-9672-4637-9626-B128BCAD0861}" srcOrd="28" destOrd="0" presId="urn:microsoft.com/office/officeart/2005/8/layout/list1"/>
    <dgm:cxn modelId="{A4512D43-FB2B-458F-AE93-EC14C6E4A3D8}" type="presParOf" srcId="{FD211B5B-9672-4637-9626-B128BCAD0861}" destId="{2F3B8C27-7C48-4F47-9961-97A7D706A867}" srcOrd="0" destOrd="0" presId="urn:microsoft.com/office/officeart/2005/8/layout/list1"/>
    <dgm:cxn modelId="{08A194C8-4DC3-418A-8F6E-10BDA165A0F0}" type="presParOf" srcId="{FD211B5B-9672-4637-9626-B128BCAD0861}" destId="{86AA4021-054E-4E1E-A41A-255C1EB6CB73}" srcOrd="1" destOrd="0" presId="urn:microsoft.com/office/officeart/2005/8/layout/list1"/>
    <dgm:cxn modelId="{FA2345A5-D0D6-430F-A242-806BBED2EF37}" type="presParOf" srcId="{29A93E89-478E-4B77-9412-CF6360C7ED9D}" destId="{55899C5B-4D3E-480F-8AD3-D7FDCE9F1756}" srcOrd="29" destOrd="0" presId="urn:microsoft.com/office/officeart/2005/8/layout/list1"/>
    <dgm:cxn modelId="{681FEADA-6F50-4F99-AAF4-16374F4EA1EA}" type="presParOf" srcId="{29A93E89-478E-4B77-9412-CF6360C7ED9D}" destId="{8AB6E992-2387-4E5F-B365-BD557F293107}" srcOrd="30" destOrd="0" presId="urn:microsoft.com/office/officeart/2005/8/layout/list1"/>
    <dgm:cxn modelId="{62C577C2-C510-47AD-ACAC-4E16ED3A66E5}" type="presParOf" srcId="{29A93E89-478E-4B77-9412-CF6360C7ED9D}" destId="{C1661965-28E2-4ABE-BF10-04C0012E3909}" srcOrd="31" destOrd="0" presId="urn:microsoft.com/office/officeart/2005/8/layout/list1"/>
    <dgm:cxn modelId="{2DF2AED0-8F82-45DC-A866-4B9C4B14EC6C}" type="presParOf" srcId="{29A93E89-478E-4B77-9412-CF6360C7ED9D}" destId="{B79EAC69-9B2E-4BCD-9CB5-B0A4BC67393E}" srcOrd="32" destOrd="0" presId="urn:microsoft.com/office/officeart/2005/8/layout/list1"/>
    <dgm:cxn modelId="{BF8ACF10-3B29-47C3-BA13-DD3C75B18D90}" type="presParOf" srcId="{B79EAC69-9B2E-4BCD-9CB5-B0A4BC67393E}" destId="{2D8DE214-BFB9-4981-BFCC-8BB8FD1E21D8}" srcOrd="0" destOrd="0" presId="urn:microsoft.com/office/officeart/2005/8/layout/list1"/>
    <dgm:cxn modelId="{BE51E16D-E7D2-4C0A-B59B-AA739283D193}" type="presParOf" srcId="{B79EAC69-9B2E-4BCD-9CB5-B0A4BC67393E}" destId="{9FF00B88-93CC-4556-AAC8-4E9CB8A1B2BB}" srcOrd="1" destOrd="0" presId="urn:microsoft.com/office/officeart/2005/8/layout/list1"/>
    <dgm:cxn modelId="{5BAF4E7E-A6AC-448B-A731-BD4C160D2A86}" type="presParOf" srcId="{29A93E89-478E-4B77-9412-CF6360C7ED9D}" destId="{13EB88F5-24A6-4F44-A3B2-9069D8D5B5FD}" srcOrd="33" destOrd="0" presId="urn:microsoft.com/office/officeart/2005/8/layout/list1"/>
    <dgm:cxn modelId="{CA2A710B-F37A-42A4-A3F1-2C4F5B3FA30D}" type="presParOf" srcId="{29A93E89-478E-4B77-9412-CF6360C7ED9D}" destId="{385AF14D-8893-4E1F-95CA-89904DCBAEA2}" srcOrd="34" destOrd="0" presId="urn:microsoft.com/office/officeart/2005/8/layout/list1"/>
    <dgm:cxn modelId="{F407470D-0508-451F-94A8-B6B92A39BA89}" type="presParOf" srcId="{29A93E89-478E-4B77-9412-CF6360C7ED9D}" destId="{DA7135B2-5E51-4911-95DF-67B9F23785BF}" srcOrd="35" destOrd="0" presId="urn:microsoft.com/office/officeart/2005/8/layout/list1"/>
    <dgm:cxn modelId="{DC5C3B0C-11D7-4C0B-94FB-6A8B9F41D39D}" type="presParOf" srcId="{29A93E89-478E-4B77-9412-CF6360C7ED9D}" destId="{8DC5444A-1B14-40CF-9CB6-CF2B4955F3E5}" srcOrd="36" destOrd="0" presId="urn:microsoft.com/office/officeart/2005/8/layout/list1"/>
    <dgm:cxn modelId="{970179CA-BCA8-48FF-88B6-F1A75477E136}" type="presParOf" srcId="{8DC5444A-1B14-40CF-9CB6-CF2B4955F3E5}" destId="{9D56D05E-C3CC-4746-A37E-4F74245661D8}" srcOrd="0" destOrd="0" presId="urn:microsoft.com/office/officeart/2005/8/layout/list1"/>
    <dgm:cxn modelId="{A76102A8-95F5-4623-9F81-E01DA588630B}" type="presParOf" srcId="{8DC5444A-1B14-40CF-9CB6-CF2B4955F3E5}" destId="{54EF30BB-3B79-4A8B-832C-C838C6AEC723}" srcOrd="1" destOrd="0" presId="urn:microsoft.com/office/officeart/2005/8/layout/list1"/>
    <dgm:cxn modelId="{86E0BC23-E896-46D8-9624-FCAD20CA52D9}" type="presParOf" srcId="{29A93E89-478E-4B77-9412-CF6360C7ED9D}" destId="{83042F65-709F-4EDA-9EBC-503B6F4869FF}" srcOrd="37" destOrd="0" presId="urn:microsoft.com/office/officeart/2005/8/layout/list1"/>
    <dgm:cxn modelId="{47ABBCCA-CBE3-407C-B177-30BD770EDB52}" type="presParOf" srcId="{29A93E89-478E-4B77-9412-CF6360C7ED9D}" destId="{E19720FC-D389-4B77-80FA-0CBAA5B7BD49}" srcOrd="38" destOrd="0" presId="urn:microsoft.com/office/officeart/2005/8/layout/list1"/>
  </dgm:cxnLst>
  <dgm:bg>
    <a:noFill/>
  </dgm:bg>
  <dgm:whole>
    <a:ln>
      <a:solidFill>
        <a:srgbClr val="00B050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B01D6B-91F6-4528-9853-BDB0EF089B7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4769962-C84C-4258-A519-33229EE7D0CC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just" rtl="0"/>
          <a:r>
            <a:rPr lang="tr-TR" sz="2000" b="0" dirty="0" smtClean="0">
              <a:solidFill>
                <a:schemeClr val="tx1"/>
              </a:solidFill>
            </a:rPr>
            <a:t>Çocuğuna Sarıl, Çocukluğuna Sarıl </a:t>
          </a:r>
          <a:r>
            <a:rPr lang="tr-TR" sz="2000" b="0" dirty="0" smtClean="0">
              <a:solidFill>
                <a:schemeClr val="tx1"/>
              </a:solidFill>
            </a:rPr>
            <a:t>Projesi, </a:t>
          </a:r>
        </a:p>
        <a:p>
          <a:pPr algn="just" rtl="0"/>
          <a:r>
            <a:rPr lang="tr-TR" sz="2000" b="0" dirty="0" smtClean="0">
              <a:solidFill>
                <a:schemeClr val="tx1"/>
              </a:solidFill>
            </a:rPr>
            <a:t>-     Aileleri madde bağımlılığı ve  risk düzeyi yüksek çocuk ve gençlere nasıl yaklaşılması gerektiği konusunda bilgilendirmeyi, </a:t>
          </a:r>
        </a:p>
        <a:p>
          <a:pPr algn="just" rtl="0"/>
          <a:r>
            <a:rPr lang="tr-TR" sz="2000" b="0" dirty="0" smtClean="0">
              <a:solidFill>
                <a:schemeClr val="tx1"/>
              </a:solidFill>
            </a:rPr>
            <a:t>-  Öğrencilerimizi </a:t>
          </a:r>
          <a:r>
            <a:rPr lang="tr-TR" sz="2000" b="0" dirty="0" smtClean="0">
              <a:solidFill>
                <a:schemeClr val="tx1"/>
              </a:solidFill>
            </a:rPr>
            <a:t>de sokak oyunlarında </a:t>
          </a:r>
          <a:r>
            <a:rPr lang="tr-TR" sz="2000" b="0" dirty="0" smtClean="0">
              <a:solidFill>
                <a:schemeClr val="tx1"/>
              </a:solidFill>
            </a:rPr>
            <a:t>buluşturarak, </a:t>
          </a:r>
          <a:r>
            <a:rPr lang="tr-TR" sz="2000" b="0" dirty="0" smtClean="0">
              <a:solidFill>
                <a:schemeClr val="tx1"/>
              </a:solidFill>
            </a:rPr>
            <a:t>teknoloji </a:t>
          </a:r>
          <a:r>
            <a:rPr lang="tr-TR" sz="2000" b="0" dirty="0" smtClean="0">
              <a:solidFill>
                <a:schemeClr val="tx1"/>
              </a:solidFill>
            </a:rPr>
            <a:t>bağımlılığından uzak, </a:t>
          </a:r>
          <a:r>
            <a:rPr lang="tr-TR" sz="2000" dirty="0" smtClean="0">
              <a:solidFill>
                <a:schemeClr val="tx1"/>
              </a:solidFill>
            </a:rPr>
            <a:t>sanal </a:t>
          </a:r>
          <a:r>
            <a:rPr lang="tr-TR" sz="2000" dirty="0" smtClean="0">
              <a:solidFill>
                <a:schemeClr val="tx1"/>
              </a:solidFill>
            </a:rPr>
            <a:t>oyunlar yerine </a:t>
          </a:r>
          <a:r>
            <a:rPr lang="tr-TR" sz="2000" dirty="0" smtClean="0">
              <a:solidFill>
                <a:schemeClr val="tx1"/>
              </a:solidFill>
            </a:rPr>
            <a:t>sosyal becerilerini geliştirebildikleri takım </a:t>
          </a:r>
          <a:r>
            <a:rPr lang="tr-TR" sz="2000" dirty="0" smtClean="0">
              <a:solidFill>
                <a:schemeClr val="tx1"/>
              </a:solidFill>
            </a:rPr>
            <a:t>oyunlarını</a:t>
          </a:r>
          <a:r>
            <a:rPr lang="tr-TR" sz="2000" b="0" dirty="0" smtClean="0">
              <a:solidFill>
                <a:schemeClr val="tx1"/>
              </a:solidFill>
            </a:rPr>
            <a:t> </a:t>
          </a:r>
          <a:r>
            <a:rPr lang="tr-TR" sz="2000" dirty="0" smtClean="0">
              <a:solidFill>
                <a:schemeClr val="tx1"/>
              </a:solidFill>
            </a:rPr>
            <a:t>tercih edebildikleri bir ortam oluşturmayı </a:t>
          </a:r>
        </a:p>
        <a:p>
          <a:pPr algn="just" rtl="0"/>
          <a:r>
            <a:rPr lang="tr-TR" sz="2000" dirty="0" smtClean="0">
              <a:solidFill>
                <a:schemeClr val="tx1"/>
              </a:solidFill>
            </a:rPr>
            <a:t>hedefleyen bir proje </a:t>
          </a:r>
          <a:r>
            <a:rPr lang="tr-TR" sz="2000" b="0" dirty="0" smtClean="0">
              <a:solidFill>
                <a:schemeClr val="tx1"/>
              </a:solidFill>
            </a:rPr>
            <a:t>olarak </a:t>
          </a:r>
          <a:r>
            <a:rPr lang="tr-TR" sz="2000" b="0" dirty="0" smtClean="0">
              <a:solidFill>
                <a:schemeClr val="tx1"/>
              </a:solidFill>
            </a:rPr>
            <a:t>tanımlanmaktadır. </a:t>
          </a:r>
          <a:endParaRPr lang="tr-TR" sz="2000" dirty="0">
            <a:solidFill>
              <a:schemeClr val="tx1"/>
            </a:solidFill>
          </a:endParaRPr>
        </a:p>
      </dgm:t>
    </dgm:pt>
    <dgm:pt modelId="{F9DE647F-DCC8-4864-B810-FDB4FFF612E6}" type="parTrans" cxnId="{301D3E49-3180-46B4-AAFA-EB0E4576701F}">
      <dgm:prSet/>
      <dgm:spPr/>
      <dgm:t>
        <a:bodyPr/>
        <a:lstStyle/>
        <a:p>
          <a:endParaRPr lang="tr-TR"/>
        </a:p>
      </dgm:t>
    </dgm:pt>
    <dgm:pt modelId="{AE70B685-60ED-4A9E-B615-E4E622ACB7A2}" type="sibTrans" cxnId="{301D3E49-3180-46B4-AAFA-EB0E4576701F}">
      <dgm:prSet/>
      <dgm:spPr/>
      <dgm:t>
        <a:bodyPr/>
        <a:lstStyle/>
        <a:p>
          <a:endParaRPr lang="tr-TR"/>
        </a:p>
      </dgm:t>
    </dgm:pt>
    <dgm:pt modelId="{929D2CFE-A775-40F6-822F-6894E3A6679C}" type="pres">
      <dgm:prSet presAssocID="{D6B01D6B-91F6-4528-9853-BDB0EF089B7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4B8ACB6-2924-497B-BCFC-335B0015261A}" type="pres">
      <dgm:prSet presAssocID="{14769962-C84C-4258-A519-33229EE7D0CC}" presName="root" presStyleCnt="0"/>
      <dgm:spPr/>
    </dgm:pt>
    <dgm:pt modelId="{17E3F971-5888-4340-996C-992C3D248819}" type="pres">
      <dgm:prSet presAssocID="{14769962-C84C-4258-A519-33229EE7D0CC}" presName="rootComposite" presStyleCnt="0"/>
      <dgm:spPr/>
    </dgm:pt>
    <dgm:pt modelId="{CC11F61B-A462-4F52-A93F-894A0990343F}" type="pres">
      <dgm:prSet presAssocID="{14769962-C84C-4258-A519-33229EE7D0CC}" presName="rootText" presStyleLbl="node1" presStyleIdx="0" presStyleCnt="1" custLinFactNeighborY="515"/>
      <dgm:spPr/>
      <dgm:t>
        <a:bodyPr/>
        <a:lstStyle/>
        <a:p>
          <a:endParaRPr lang="tr-TR"/>
        </a:p>
      </dgm:t>
    </dgm:pt>
    <dgm:pt modelId="{121F163E-1B58-47F2-8AB7-CF14AD5D3681}" type="pres">
      <dgm:prSet presAssocID="{14769962-C84C-4258-A519-33229EE7D0CC}" presName="rootConnector" presStyleLbl="node1" presStyleIdx="0" presStyleCnt="1"/>
      <dgm:spPr/>
      <dgm:t>
        <a:bodyPr/>
        <a:lstStyle/>
        <a:p>
          <a:endParaRPr lang="tr-TR"/>
        </a:p>
      </dgm:t>
    </dgm:pt>
    <dgm:pt modelId="{A8E17155-DBEE-43E8-9E7B-672C54E9D55D}" type="pres">
      <dgm:prSet presAssocID="{14769962-C84C-4258-A519-33229EE7D0CC}" presName="childShape" presStyleCnt="0"/>
      <dgm:spPr/>
    </dgm:pt>
  </dgm:ptLst>
  <dgm:cxnLst>
    <dgm:cxn modelId="{301D3E49-3180-46B4-AAFA-EB0E4576701F}" srcId="{D6B01D6B-91F6-4528-9853-BDB0EF089B7C}" destId="{14769962-C84C-4258-A519-33229EE7D0CC}" srcOrd="0" destOrd="0" parTransId="{F9DE647F-DCC8-4864-B810-FDB4FFF612E6}" sibTransId="{AE70B685-60ED-4A9E-B615-E4E622ACB7A2}"/>
    <dgm:cxn modelId="{BC718EAA-EB21-4EDF-991D-2535AF0CACBA}" type="presOf" srcId="{D6B01D6B-91F6-4528-9853-BDB0EF089B7C}" destId="{929D2CFE-A775-40F6-822F-6894E3A6679C}" srcOrd="0" destOrd="0" presId="urn:microsoft.com/office/officeart/2005/8/layout/hierarchy3"/>
    <dgm:cxn modelId="{9B8FC189-7FD5-4B11-B46C-25823840A45F}" type="presOf" srcId="{14769962-C84C-4258-A519-33229EE7D0CC}" destId="{121F163E-1B58-47F2-8AB7-CF14AD5D3681}" srcOrd="1" destOrd="0" presId="urn:microsoft.com/office/officeart/2005/8/layout/hierarchy3"/>
    <dgm:cxn modelId="{8C5A5E1F-98FE-47CE-A913-A184DB537F64}" type="presOf" srcId="{14769962-C84C-4258-A519-33229EE7D0CC}" destId="{CC11F61B-A462-4F52-A93F-894A0990343F}" srcOrd="0" destOrd="0" presId="urn:microsoft.com/office/officeart/2005/8/layout/hierarchy3"/>
    <dgm:cxn modelId="{A6E300A8-1830-4F82-90E2-D0215E0F8DCC}" type="presParOf" srcId="{929D2CFE-A775-40F6-822F-6894E3A6679C}" destId="{C4B8ACB6-2924-497B-BCFC-335B0015261A}" srcOrd="0" destOrd="0" presId="urn:microsoft.com/office/officeart/2005/8/layout/hierarchy3"/>
    <dgm:cxn modelId="{EF207FA0-7427-4448-A33C-0DA76F1C9A2D}" type="presParOf" srcId="{C4B8ACB6-2924-497B-BCFC-335B0015261A}" destId="{17E3F971-5888-4340-996C-992C3D248819}" srcOrd="0" destOrd="0" presId="urn:microsoft.com/office/officeart/2005/8/layout/hierarchy3"/>
    <dgm:cxn modelId="{3B3831C0-32EF-4F87-8C9F-0E6C121EDF73}" type="presParOf" srcId="{17E3F971-5888-4340-996C-992C3D248819}" destId="{CC11F61B-A462-4F52-A93F-894A0990343F}" srcOrd="0" destOrd="0" presId="urn:microsoft.com/office/officeart/2005/8/layout/hierarchy3"/>
    <dgm:cxn modelId="{FD9B6751-3844-4B7C-BB36-168234767897}" type="presParOf" srcId="{17E3F971-5888-4340-996C-992C3D248819}" destId="{121F163E-1B58-47F2-8AB7-CF14AD5D3681}" srcOrd="1" destOrd="0" presId="urn:microsoft.com/office/officeart/2005/8/layout/hierarchy3"/>
    <dgm:cxn modelId="{4D6539A8-B481-494B-B3AB-C076DD905607}" type="presParOf" srcId="{C4B8ACB6-2924-497B-BCFC-335B0015261A}" destId="{A8E17155-DBEE-43E8-9E7B-672C54E9D55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9A6E1F-47B7-4C5B-82F7-BAFC0D06E25C}">
      <dsp:nvSpPr>
        <dsp:cNvPr id="0" name=""/>
        <dsp:cNvSpPr/>
      </dsp:nvSpPr>
      <dsp:spPr>
        <a:xfrm>
          <a:off x="0" y="654707"/>
          <a:ext cx="7571545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E9B129-4FDD-40DD-8C45-5BA85E3AA5A5}">
      <dsp:nvSpPr>
        <dsp:cNvPr id="0" name=""/>
        <dsp:cNvSpPr/>
      </dsp:nvSpPr>
      <dsp:spPr>
        <a:xfrm>
          <a:off x="378577" y="140988"/>
          <a:ext cx="5300081" cy="634882"/>
        </a:xfrm>
        <a:prstGeom prst="round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0330" tIns="0" rIns="20033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Calibri" pitchFamily="34" charset="0"/>
            </a:rPr>
            <a:t>1-Çocuğuna Sarıl Çocukluğuna Sarıl Projesi Tanımı</a:t>
          </a:r>
        </a:p>
      </dsp:txBody>
      <dsp:txXfrm>
        <a:off x="409569" y="171980"/>
        <a:ext cx="5238097" cy="572898"/>
      </dsp:txXfrm>
    </dsp:sp>
    <dsp:sp modelId="{3F702E4C-FEF6-4C71-B839-5DDCD7A67806}">
      <dsp:nvSpPr>
        <dsp:cNvPr id="0" name=""/>
        <dsp:cNvSpPr/>
      </dsp:nvSpPr>
      <dsp:spPr>
        <a:xfrm>
          <a:off x="0" y="1089201"/>
          <a:ext cx="7571545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CC7E84-4EE5-443D-9F8E-9174F4EAB322}">
      <dsp:nvSpPr>
        <dsp:cNvPr id="0" name=""/>
        <dsp:cNvSpPr/>
      </dsp:nvSpPr>
      <dsp:spPr>
        <a:xfrm>
          <a:off x="378577" y="930107"/>
          <a:ext cx="5300081" cy="291934"/>
        </a:xfrm>
        <a:prstGeom prst="round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0330" tIns="0" rIns="20033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2-Çocuğuna Sarıl, Çocukluğuna Sarıl Proje Amacı</a:t>
          </a:r>
          <a:endParaRPr lang="tr-TR" sz="1800" kern="1200" dirty="0">
            <a:latin typeface="Calibri" pitchFamily="34" charset="0"/>
          </a:endParaRPr>
        </a:p>
      </dsp:txBody>
      <dsp:txXfrm>
        <a:off x="392828" y="944358"/>
        <a:ext cx="5271579" cy="263432"/>
      </dsp:txXfrm>
    </dsp:sp>
    <dsp:sp modelId="{5C93C214-969D-43EE-9B06-CD54AF65618B}">
      <dsp:nvSpPr>
        <dsp:cNvPr id="0" name=""/>
        <dsp:cNvSpPr/>
      </dsp:nvSpPr>
      <dsp:spPr>
        <a:xfrm>
          <a:off x="0" y="1497441"/>
          <a:ext cx="7571545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162241-C8C0-478E-B304-941385FBC4A8}">
      <dsp:nvSpPr>
        <dsp:cNvPr id="0" name=""/>
        <dsp:cNvSpPr/>
      </dsp:nvSpPr>
      <dsp:spPr>
        <a:xfrm>
          <a:off x="378577" y="1364601"/>
          <a:ext cx="5300081" cy="265680"/>
        </a:xfrm>
        <a:prstGeom prst="round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0330" tIns="0" rIns="20033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3-Sorumlu ve Destek Kuruluşlar</a:t>
          </a:r>
          <a:endParaRPr lang="tr-TR" sz="1800" kern="1200" dirty="0" smtClean="0">
            <a:latin typeface="Calibri" pitchFamily="34" charset="0"/>
          </a:endParaRPr>
        </a:p>
      </dsp:txBody>
      <dsp:txXfrm>
        <a:off x="391546" y="1377570"/>
        <a:ext cx="5274143" cy="239742"/>
      </dsp:txXfrm>
    </dsp:sp>
    <dsp:sp modelId="{8FE87D3A-A81C-4E13-8ACC-10F2F56BF02B}">
      <dsp:nvSpPr>
        <dsp:cNvPr id="0" name=""/>
        <dsp:cNvSpPr/>
      </dsp:nvSpPr>
      <dsp:spPr>
        <a:xfrm>
          <a:off x="0" y="1926667"/>
          <a:ext cx="7571545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2BF6EE-6539-4C8B-A0A9-AA53686AF1F4}">
      <dsp:nvSpPr>
        <dsp:cNvPr id="0" name=""/>
        <dsp:cNvSpPr/>
      </dsp:nvSpPr>
      <dsp:spPr>
        <a:xfrm>
          <a:off x="378577" y="1772841"/>
          <a:ext cx="5300081" cy="286666"/>
        </a:xfrm>
        <a:prstGeom prst="round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0330" tIns="0" rIns="20033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4-Faaliyet Takvimi</a:t>
          </a:r>
          <a:r>
            <a:rPr lang="tr-TR" sz="1800" kern="1200" dirty="0" smtClean="0">
              <a:latin typeface="Calibri" pitchFamily="34" charset="0"/>
            </a:rPr>
            <a:t>	</a:t>
          </a:r>
        </a:p>
      </dsp:txBody>
      <dsp:txXfrm>
        <a:off x="392571" y="1786835"/>
        <a:ext cx="5272093" cy="258678"/>
      </dsp:txXfrm>
    </dsp:sp>
    <dsp:sp modelId="{1DA12610-27A2-4F2F-8A27-92F0F9B6E140}">
      <dsp:nvSpPr>
        <dsp:cNvPr id="0" name=""/>
        <dsp:cNvSpPr/>
      </dsp:nvSpPr>
      <dsp:spPr>
        <a:xfrm>
          <a:off x="0" y="2334907"/>
          <a:ext cx="7571545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3CFAAA-BCAE-4CD5-9290-A50D9C1EB5BD}">
      <dsp:nvSpPr>
        <dsp:cNvPr id="0" name=""/>
        <dsp:cNvSpPr/>
      </dsp:nvSpPr>
      <dsp:spPr>
        <a:xfrm>
          <a:off x="378577" y="2202067"/>
          <a:ext cx="5300081" cy="265680"/>
        </a:xfrm>
        <a:prstGeom prst="round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0330" tIns="0" rIns="20033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5-Uygulanacak Merkez Okullar</a:t>
          </a:r>
          <a:endParaRPr lang="tr-TR" sz="1800" kern="1200" dirty="0" smtClean="0">
            <a:latin typeface="Calibri" pitchFamily="34" charset="0"/>
          </a:endParaRPr>
        </a:p>
      </dsp:txBody>
      <dsp:txXfrm>
        <a:off x="391546" y="2215036"/>
        <a:ext cx="5274143" cy="239742"/>
      </dsp:txXfrm>
    </dsp:sp>
    <dsp:sp modelId="{8304C330-CF51-4C03-86EF-E96CCFEE83FC}">
      <dsp:nvSpPr>
        <dsp:cNvPr id="0" name=""/>
        <dsp:cNvSpPr/>
      </dsp:nvSpPr>
      <dsp:spPr>
        <a:xfrm>
          <a:off x="0" y="2743147"/>
          <a:ext cx="7571545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1737A3-F838-4555-BEAC-F53E0EEECC5F}">
      <dsp:nvSpPr>
        <dsp:cNvPr id="0" name=""/>
        <dsp:cNvSpPr/>
      </dsp:nvSpPr>
      <dsp:spPr>
        <a:xfrm>
          <a:off x="378577" y="2610307"/>
          <a:ext cx="5300081" cy="265680"/>
        </a:xfrm>
        <a:prstGeom prst="round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0330" tIns="0" rIns="20033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6-Uygulanacak İlçeler</a:t>
          </a:r>
          <a:endParaRPr lang="tr-TR" sz="1800" kern="1200" dirty="0" smtClean="0">
            <a:latin typeface="Calibri" pitchFamily="34" charset="0"/>
          </a:endParaRPr>
        </a:p>
      </dsp:txBody>
      <dsp:txXfrm>
        <a:off x="391546" y="2623276"/>
        <a:ext cx="5274143" cy="239742"/>
      </dsp:txXfrm>
    </dsp:sp>
    <dsp:sp modelId="{D6C5B39F-DB4B-438A-B2FC-5EB8AE4F2251}">
      <dsp:nvSpPr>
        <dsp:cNvPr id="0" name=""/>
        <dsp:cNvSpPr/>
      </dsp:nvSpPr>
      <dsp:spPr>
        <a:xfrm>
          <a:off x="0" y="3151387"/>
          <a:ext cx="7571545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6565C5-1577-478B-BC0E-75CACEA8FC70}">
      <dsp:nvSpPr>
        <dsp:cNvPr id="0" name=""/>
        <dsp:cNvSpPr/>
      </dsp:nvSpPr>
      <dsp:spPr>
        <a:xfrm>
          <a:off x="378577" y="3018547"/>
          <a:ext cx="5300081" cy="265680"/>
        </a:xfrm>
        <a:prstGeom prst="roundRect">
          <a:avLst/>
        </a:prstGeom>
        <a:solidFill>
          <a:srgbClr val="00B158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0330" tIns="0" rIns="20033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7-Performans Göstergeleri</a:t>
          </a:r>
          <a:endParaRPr lang="tr-TR" sz="1800" kern="1200" dirty="0"/>
        </a:p>
      </dsp:txBody>
      <dsp:txXfrm>
        <a:off x="391546" y="3031516"/>
        <a:ext cx="5274143" cy="239742"/>
      </dsp:txXfrm>
    </dsp:sp>
    <dsp:sp modelId="{8AB6E992-2387-4E5F-B365-BD557F293107}">
      <dsp:nvSpPr>
        <dsp:cNvPr id="0" name=""/>
        <dsp:cNvSpPr/>
      </dsp:nvSpPr>
      <dsp:spPr>
        <a:xfrm>
          <a:off x="0" y="3504440"/>
          <a:ext cx="7571545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AA4021-054E-4E1E-A41A-255C1EB6CB73}">
      <dsp:nvSpPr>
        <dsp:cNvPr id="0" name=""/>
        <dsp:cNvSpPr/>
      </dsp:nvSpPr>
      <dsp:spPr>
        <a:xfrm>
          <a:off x="378577" y="3426787"/>
          <a:ext cx="5300081" cy="210492"/>
        </a:xfrm>
        <a:prstGeom prst="round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0330" tIns="0" rIns="20033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8-Uygulama Akışı</a:t>
          </a:r>
          <a:endParaRPr lang="tr-TR" sz="1800" kern="1200" dirty="0" smtClean="0">
            <a:latin typeface="Calibri" pitchFamily="34" charset="0"/>
          </a:endParaRPr>
        </a:p>
      </dsp:txBody>
      <dsp:txXfrm>
        <a:off x="388852" y="3437062"/>
        <a:ext cx="5279531" cy="189942"/>
      </dsp:txXfrm>
    </dsp:sp>
    <dsp:sp modelId="{385AF14D-8893-4E1F-95CA-89904DCBAEA2}">
      <dsp:nvSpPr>
        <dsp:cNvPr id="0" name=""/>
        <dsp:cNvSpPr/>
      </dsp:nvSpPr>
      <dsp:spPr>
        <a:xfrm>
          <a:off x="0" y="3912680"/>
          <a:ext cx="7571545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F00B88-93CC-4556-AAC8-4E9CB8A1B2BB}">
      <dsp:nvSpPr>
        <dsp:cNvPr id="0" name=""/>
        <dsp:cNvSpPr/>
      </dsp:nvSpPr>
      <dsp:spPr>
        <a:xfrm>
          <a:off x="391551" y="3779840"/>
          <a:ext cx="5300081" cy="265680"/>
        </a:xfrm>
        <a:prstGeom prst="round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0330" tIns="0" rIns="20033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Calibri" pitchFamily="34" charset="0"/>
            </a:rPr>
            <a:t>9-</a:t>
          </a:r>
          <a:r>
            <a:rPr lang="tr-TR" sz="1800" kern="1200" dirty="0" smtClean="0"/>
            <a:t>Sorumluluklar </a:t>
          </a:r>
          <a:endParaRPr lang="tr-TR" sz="1800" kern="1200" dirty="0" smtClean="0">
            <a:latin typeface="Calibri" pitchFamily="34" charset="0"/>
          </a:endParaRPr>
        </a:p>
      </dsp:txBody>
      <dsp:txXfrm>
        <a:off x="404520" y="3792809"/>
        <a:ext cx="5274143" cy="239742"/>
      </dsp:txXfrm>
    </dsp:sp>
    <dsp:sp modelId="{E19720FC-D389-4B77-80FA-0CBAA5B7BD49}">
      <dsp:nvSpPr>
        <dsp:cNvPr id="0" name=""/>
        <dsp:cNvSpPr/>
      </dsp:nvSpPr>
      <dsp:spPr>
        <a:xfrm>
          <a:off x="0" y="4320920"/>
          <a:ext cx="7571545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EF30BB-3B79-4A8B-832C-C838C6AEC723}">
      <dsp:nvSpPr>
        <dsp:cNvPr id="0" name=""/>
        <dsp:cNvSpPr/>
      </dsp:nvSpPr>
      <dsp:spPr>
        <a:xfrm>
          <a:off x="358259" y="4198240"/>
          <a:ext cx="5300081" cy="265680"/>
        </a:xfrm>
        <a:prstGeom prst="roundRect">
          <a:avLst/>
        </a:prstGeom>
        <a:solidFill>
          <a:srgbClr val="00B158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0330" tIns="0" rIns="20033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10-Beklenen Sonuçlar</a:t>
          </a:r>
          <a:endParaRPr lang="tr-TR" sz="1800" kern="1200" dirty="0"/>
        </a:p>
      </dsp:txBody>
      <dsp:txXfrm>
        <a:off x="371228" y="4211209"/>
        <a:ext cx="5274143" cy="2397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11F61B-A462-4F52-A93F-894A0990343F}">
      <dsp:nvSpPr>
        <dsp:cNvPr id="0" name=""/>
        <dsp:cNvSpPr/>
      </dsp:nvSpPr>
      <dsp:spPr>
        <a:xfrm>
          <a:off x="0" y="378026"/>
          <a:ext cx="7886700" cy="3943350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dirty="0" smtClean="0">
              <a:solidFill>
                <a:schemeClr val="tx1"/>
              </a:solidFill>
            </a:rPr>
            <a:t>Çocuğuna Sarıl, Çocukluğuna Sarıl </a:t>
          </a:r>
          <a:r>
            <a:rPr lang="tr-TR" sz="2000" b="0" kern="1200" dirty="0" smtClean="0">
              <a:solidFill>
                <a:schemeClr val="tx1"/>
              </a:solidFill>
            </a:rPr>
            <a:t>Projesi, </a:t>
          </a:r>
        </a:p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dirty="0" smtClean="0">
              <a:solidFill>
                <a:schemeClr val="tx1"/>
              </a:solidFill>
            </a:rPr>
            <a:t>-     Aileleri madde bağımlılığı ve  risk düzeyi yüksek çocuk ve gençlere nasıl yaklaşılması gerektiği konusunda bilgilendirmeyi, </a:t>
          </a:r>
        </a:p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dirty="0" smtClean="0">
              <a:solidFill>
                <a:schemeClr val="tx1"/>
              </a:solidFill>
            </a:rPr>
            <a:t>-  Öğrencilerimizi </a:t>
          </a:r>
          <a:r>
            <a:rPr lang="tr-TR" sz="2000" b="0" kern="1200" dirty="0" smtClean="0">
              <a:solidFill>
                <a:schemeClr val="tx1"/>
              </a:solidFill>
            </a:rPr>
            <a:t>de sokak oyunlarında </a:t>
          </a:r>
          <a:r>
            <a:rPr lang="tr-TR" sz="2000" b="0" kern="1200" dirty="0" smtClean="0">
              <a:solidFill>
                <a:schemeClr val="tx1"/>
              </a:solidFill>
            </a:rPr>
            <a:t>buluşturarak, </a:t>
          </a:r>
          <a:r>
            <a:rPr lang="tr-TR" sz="2000" b="0" kern="1200" dirty="0" smtClean="0">
              <a:solidFill>
                <a:schemeClr val="tx1"/>
              </a:solidFill>
            </a:rPr>
            <a:t>teknoloji </a:t>
          </a:r>
          <a:r>
            <a:rPr lang="tr-TR" sz="2000" b="0" kern="1200" dirty="0" smtClean="0">
              <a:solidFill>
                <a:schemeClr val="tx1"/>
              </a:solidFill>
            </a:rPr>
            <a:t>bağımlılığından uzak, </a:t>
          </a:r>
          <a:r>
            <a:rPr lang="tr-TR" sz="2000" kern="1200" dirty="0" smtClean="0">
              <a:solidFill>
                <a:schemeClr val="tx1"/>
              </a:solidFill>
            </a:rPr>
            <a:t>sanal </a:t>
          </a:r>
          <a:r>
            <a:rPr lang="tr-TR" sz="2000" kern="1200" dirty="0" smtClean="0">
              <a:solidFill>
                <a:schemeClr val="tx1"/>
              </a:solidFill>
            </a:rPr>
            <a:t>oyunlar yerine </a:t>
          </a:r>
          <a:r>
            <a:rPr lang="tr-TR" sz="2000" kern="1200" dirty="0" smtClean="0">
              <a:solidFill>
                <a:schemeClr val="tx1"/>
              </a:solidFill>
            </a:rPr>
            <a:t>sosyal becerilerini geliştirebildikleri takım </a:t>
          </a:r>
          <a:r>
            <a:rPr lang="tr-TR" sz="2000" kern="1200" dirty="0" smtClean="0">
              <a:solidFill>
                <a:schemeClr val="tx1"/>
              </a:solidFill>
            </a:rPr>
            <a:t>oyunlarını</a:t>
          </a:r>
          <a:r>
            <a:rPr lang="tr-TR" sz="2000" b="0" kern="1200" dirty="0" smtClean="0">
              <a:solidFill>
                <a:schemeClr val="tx1"/>
              </a:solidFill>
            </a:rPr>
            <a:t> </a:t>
          </a:r>
          <a:r>
            <a:rPr lang="tr-TR" sz="2000" kern="1200" dirty="0" smtClean="0">
              <a:solidFill>
                <a:schemeClr val="tx1"/>
              </a:solidFill>
            </a:rPr>
            <a:t>tercih edebildikleri bir ortam oluşturmayı </a:t>
          </a:r>
        </a:p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</a:rPr>
            <a:t>hedefleyen bir proje </a:t>
          </a:r>
          <a:r>
            <a:rPr lang="tr-TR" sz="2000" b="0" kern="1200" dirty="0" smtClean="0">
              <a:solidFill>
                <a:schemeClr val="tx1"/>
              </a:solidFill>
            </a:rPr>
            <a:t>olarak </a:t>
          </a:r>
          <a:r>
            <a:rPr lang="tr-TR" sz="2000" b="0" kern="1200" dirty="0" smtClean="0">
              <a:solidFill>
                <a:schemeClr val="tx1"/>
              </a:solidFill>
            </a:rPr>
            <a:t>tanımlanmaktadır. </a:t>
          </a:r>
          <a:endParaRPr lang="tr-TR" sz="2000" kern="1200" dirty="0">
            <a:solidFill>
              <a:schemeClr val="tx1"/>
            </a:solidFill>
          </a:endParaRPr>
        </a:p>
      </dsp:txBody>
      <dsp:txXfrm>
        <a:off x="115497" y="493523"/>
        <a:ext cx="7655706" cy="3712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 smtClean="0"/>
              <a:t>SUNUM ADI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tr-TR" smtClean="0"/>
              <a:t>14.1.2015</a:t>
            </a: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02CD3-DD61-40C7-A6C1-ABAF9AE2A7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16958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 smtClean="0"/>
              <a:t>SUNUM ADI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tr-TR" smtClean="0"/>
              <a:t>14.1.2015</a:t>
            </a:r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DED0E-81E7-4FA0-9522-E07CE2C534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11906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004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9426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055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tr-TR" sz="4400" b="1" spc="-200" smtClean="0">
                <a:solidFill>
                  <a:srgbClr val="00B158"/>
                </a:solidFill>
              </a:defRPr>
            </a:lvl1pPr>
          </a:lstStyle>
          <a:p>
            <a:r>
              <a:rPr lang="tr-TR" sz="4200" b="1" spc="-200" dirty="0" smtClean="0">
                <a:solidFill>
                  <a:srgbClr val="00B158"/>
                </a:solidFill>
                <a:latin typeface="+mn-lt"/>
              </a:rPr>
              <a:t>Konu Başlığı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1661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0445" y="6224004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79FA34DF-5BD5-4844-939F-F3231C9C864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9223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543675" y="365125"/>
            <a:ext cx="1971675" cy="5626601"/>
          </a:xfrm>
        </p:spPr>
        <p:txBody>
          <a:bodyPr vert="eaVert"/>
          <a:lstStyle>
            <a:lvl1pPr>
              <a:defRPr lang="tr-TR" sz="4400" b="1" spc="-200" smtClean="0">
                <a:solidFill>
                  <a:srgbClr val="00B158"/>
                </a:solidFill>
              </a:defRPr>
            </a:lvl1pPr>
          </a:lstStyle>
          <a:p>
            <a:r>
              <a:rPr lang="tr-TR" sz="4200" b="1" spc="-200" dirty="0" smtClean="0">
                <a:solidFill>
                  <a:srgbClr val="00B158"/>
                </a:solidFill>
                <a:latin typeface="+mn-lt"/>
              </a:rPr>
              <a:t>Konu Başlığı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626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0445" y="6224004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79FA34DF-5BD5-4844-939F-F3231C9C864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9690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13180"/>
            <a:ext cx="7886700" cy="1177509"/>
          </a:xfrm>
        </p:spPr>
        <p:txBody>
          <a:bodyPr>
            <a:normAutofit/>
          </a:bodyPr>
          <a:lstStyle>
            <a:lvl1pPr>
              <a:defRPr sz="4200">
                <a:latin typeface="+mn-lt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825625"/>
            <a:ext cx="7886700" cy="4178133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r-TR" sz="2400" b="1" spc="-100" dirty="0" smtClean="0">
                <a:solidFill>
                  <a:srgbClr val="004F2E"/>
                </a:solidFill>
                <a:latin typeface="+mn-lt"/>
              </a:rPr>
              <a:t>Konu Alt Başlığı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0445" y="6224004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79FA34DF-5BD5-4844-939F-F3231C9C864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6313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5600">
                <a:latin typeface="+mn-lt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496024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400" b="0">
                <a:latin typeface="+mn-lt"/>
              </a:defRPr>
            </a:lvl1pPr>
          </a:lstStyle>
          <a:p>
            <a:r>
              <a:rPr lang="tr-TR" sz="4200" b="1" spc="-200" dirty="0" smtClean="0">
                <a:solidFill>
                  <a:srgbClr val="00B158"/>
                </a:solidFill>
                <a:latin typeface="+mn-lt"/>
              </a:rPr>
              <a:t>Konu Başlığı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202196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20219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0445" y="6224004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79FA34DF-5BD5-4844-939F-F3231C9C864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9793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459073"/>
            <a:ext cx="7886700" cy="1231616"/>
          </a:xfrm>
        </p:spPr>
        <p:txBody>
          <a:bodyPr/>
          <a:lstStyle>
            <a:lvl1pPr>
              <a:defRPr lang="tr-TR" sz="4400" b="1" spc="-200" smtClean="0">
                <a:solidFill>
                  <a:srgbClr val="00B158"/>
                </a:solidFill>
              </a:defRPr>
            </a:lvl1pPr>
          </a:lstStyle>
          <a:p>
            <a:r>
              <a:rPr lang="tr-TR" sz="4200" b="1" spc="-200" dirty="0" smtClean="0">
                <a:solidFill>
                  <a:srgbClr val="00B158"/>
                </a:solidFill>
                <a:latin typeface="+mn-lt"/>
              </a:rPr>
              <a:t>Konu Başlığı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522746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52274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0445" y="6224004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79FA34DF-5BD5-4844-939F-F3231C9C864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Metin kutusu 7"/>
          <p:cNvSpPr txBox="1"/>
          <p:nvPr userDrawn="1"/>
        </p:nvSpPr>
        <p:spPr>
          <a:xfrm>
            <a:off x="628650" y="132344"/>
            <a:ext cx="63256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00" b="1" i="0" kern="1200" spc="1500" baseline="0" dirty="0" smtClean="0">
                <a:solidFill>
                  <a:schemeClr val="bg1">
                    <a:lumMod val="65000"/>
                  </a:schemeClr>
                </a:solidFill>
              </a:rPr>
              <a:t>SUNUM ADI</a:t>
            </a:r>
            <a:endParaRPr lang="tr-TR" sz="1300" b="1" i="0" kern="1200" spc="1500" baseline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Metin kutusu 8"/>
          <p:cNvSpPr txBox="1"/>
          <p:nvPr userDrawn="1"/>
        </p:nvSpPr>
        <p:spPr>
          <a:xfrm>
            <a:off x="7255042" y="132344"/>
            <a:ext cx="12603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200" b="1" dirty="0" smtClean="0">
                <a:solidFill>
                  <a:schemeClr val="bg1">
                    <a:lumMod val="65000"/>
                  </a:schemeClr>
                </a:solidFill>
              </a:rPr>
              <a:t>14 Ocak 2015</a:t>
            </a:r>
            <a:endParaRPr lang="tr-TR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166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tr-TR" sz="4400" b="1" spc="-200" smtClean="0">
                <a:solidFill>
                  <a:srgbClr val="00B158"/>
                </a:solidFill>
              </a:defRPr>
            </a:lvl1pPr>
          </a:lstStyle>
          <a:p>
            <a:r>
              <a:rPr lang="tr-TR" sz="4200" b="1" spc="-200" dirty="0" smtClean="0">
                <a:solidFill>
                  <a:srgbClr val="00B158"/>
                </a:solidFill>
                <a:latin typeface="+mn-lt"/>
              </a:rPr>
              <a:t>Konu Başlığı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0445" y="6224004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79FA34DF-5BD5-4844-939F-F3231C9C864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753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0445" y="6224004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79FA34DF-5BD5-4844-939F-F3231C9C864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3472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0445" y="6224004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79FA34DF-5BD5-4844-939F-F3231C9C864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3905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89546"/>
            <a:ext cx="2949178" cy="146785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0445" y="6224004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79FA34DF-5BD5-4844-939F-F3231C9C864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4604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17358"/>
            <a:ext cx="7886700" cy="1173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z="4200" b="1" spc="-200" dirty="0" smtClean="0">
                <a:solidFill>
                  <a:srgbClr val="00B158"/>
                </a:solidFill>
                <a:latin typeface="+mn-lt"/>
              </a:rPr>
              <a:t>Konu Başlığı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445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tr-TR" sz="4400" b="1" kern="1200" spc="-200" smtClean="0">
          <a:solidFill>
            <a:srgbClr val="00B15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g"/><Relationship Id="rId7" Type="http://schemas.openxmlformats.org/officeDocument/2006/relationships/image" Target="../media/image1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679" y="2005700"/>
            <a:ext cx="4353521" cy="4065344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5800" y="360363"/>
            <a:ext cx="7772400" cy="998537"/>
          </a:xfrm>
        </p:spPr>
        <p:txBody>
          <a:bodyPr>
            <a:normAutofit/>
          </a:bodyPr>
          <a:lstStyle/>
          <a:p>
            <a:r>
              <a:rPr lang="tr-TR" sz="4800" dirty="0"/>
              <a:t>Çocuğuna Sarıl, Çocukluğuna Sarıl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685800" y="1269206"/>
            <a:ext cx="7772400" cy="5461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600" b="1" dirty="0" smtClean="0">
                <a:solidFill>
                  <a:srgbClr val="00B050"/>
                </a:solidFill>
              </a:rPr>
              <a:t>PROJE TANITIM SUNUMU</a:t>
            </a:r>
            <a:endParaRPr lang="tr-TR" sz="3600" b="1" dirty="0">
              <a:solidFill>
                <a:srgbClr val="00B050"/>
              </a:solidFill>
            </a:endParaRP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685800" y="1701799"/>
            <a:ext cx="7772400" cy="4524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000" dirty="0" smtClean="0">
                <a:solidFill>
                  <a:srgbClr val="00B050"/>
                </a:solidFill>
              </a:rPr>
              <a:t>13.09.2022</a:t>
            </a:r>
            <a:endParaRPr lang="tr-TR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82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636899"/>
            <a:ext cx="7886700" cy="1019181"/>
          </a:xfrm>
        </p:spPr>
        <p:txBody>
          <a:bodyPr/>
          <a:lstStyle/>
          <a:p>
            <a:r>
              <a:rPr lang="tr-TR" dirty="0"/>
              <a:t>Performans </a:t>
            </a:r>
            <a:r>
              <a:rPr lang="tr-TR" dirty="0" smtClean="0"/>
              <a:t>Göstergeleri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384985"/>
              </p:ext>
            </p:extLst>
          </p:nvPr>
        </p:nvGraphicFramePr>
        <p:xfrm>
          <a:off x="0" y="2031999"/>
          <a:ext cx="9144000" cy="33815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3466489605"/>
                    </a:ext>
                  </a:extLst>
                </a:gridCol>
                <a:gridCol w="4753968">
                  <a:extLst>
                    <a:ext uri="{9D8B030D-6E8A-4147-A177-3AD203B41FA5}">
                      <a16:colId xmlns:a16="http://schemas.microsoft.com/office/drawing/2014/main" val="3357632890"/>
                    </a:ext>
                  </a:extLst>
                </a:gridCol>
                <a:gridCol w="1579259">
                  <a:extLst>
                    <a:ext uri="{9D8B030D-6E8A-4147-A177-3AD203B41FA5}">
                      <a16:colId xmlns:a16="http://schemas.microsoft.com/office/drawing/2014/main" val="348971170"/>
                    </a:ext>
                  </a:extLst>
                </a:gridCol>
                <a:gridCol w="1997973">
                  <a:extLst>
                    <a:ext uri="{9D8B030D-6E8A-4147-A177-3AD203B41FA5}">
                      <a16:colId xmlns:a16="http://schemas.microsoft.com/office/drawing/2014/main" val="211586732"/>
                    </a:ext>
                  </a:extLst>
                </a:gridCol>
              </a:tblGrid>
              <a:tr h="99831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9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9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Gösterge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7790" algn="ctr">
                        <a:spcAft>
                          <a:spcPts val="0"/>
                        </a:spcAft>
                      </a:pPr>
                      <a:r>
                        <a:rPr lang="tr-TR" sz="19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Başlangıç </a:t>
                      </a:r>
                      <a:r>
                        <a:rPr lang="tr-TR" sz="19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Değeri</a:t>
                      </a:r>
                      <a:endParaRPr lang="tr-TR" sz="19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9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Hedeflenen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289005"/>
                  </a:ext>
                </a:extLst>
              </a:tr>
              <a:tr h="827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9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Sokak oyunları ile buluşturulacak</a:t>
                      </a:r>
                      <a:r>
                        <a:rPr lang="tr-TR" sz="19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öğrenci sayısı</a:t>
                      </a:r>
                      <a:endParaRPr lang="tr-TR" sz="19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9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kişi</a:t>
                      </a:r>
                      <a:endParaRPr lang="tr-TR" sz="19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tr-TR" sz="1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3845</a:t>
                      </a:r>
                      <a:endParaRPr lang="tr-TR" sz="19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177976"/>
                  </a:ext>
                </a:extLst>
              </a:tr>
              <a:tr h="72801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Madde Bağımlılığı Farkındalık Eğitiminden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Faydalanacak Ebeveyn Sayısı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9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kişi</a:t>
                      </a:r>
                      <a:endParaRPr lang="tr-TR" sz="19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tr-TR" sz="19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7690</a:t>
                      </a:r>
                      <a:endParaRPr lang="tr-TR" sz="19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761044"/>
                  </a:ext>
                </a:extLst>
              </a:tr>
              <a:tr h="827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endParaRPr lang="tr-TR" sz="1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793380"/>
                  </a:ext>
                </a:extLst>
              </a:tr>
            </a:tbl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34DF-5BD5-4844-939F-F3231C9C8646}" type="slidenum">
              <a:rPr lang="tr-TR" smtClean="0"/>
              <a:pPr/>
              <a:t>10</a:t>
            </a:fld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9350" y="0"/>
            <a:ext cx="1624650" cy="1517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26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-6149" y="-161768"/>
            <a:ext cx="7886700" cy="1177509"/>
          </a:xfrm>
        </p:spPr>
        <p:txBody>
          <a:bodyPr/>
          <a:lstStyle/>
          <a:p>
            <a:r>
              <a:rPr lang="tr-TR" dirty="0" smtClean="0"/>
              <a:t>Uygulama Akışı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2560" y="739563"/>
            <a:ext cx="4098491" cy="47134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dirty="0" smtClean="0"/>
              <a:t>Sokak </a:t>
            </a:r>
            <a:r>
              <a:rPr lang="tr-TR" sz="1800" dirty="0"/>
              <a:t>Oyunlarının Gerçekleştirilmesi </a:t>
            </a:r>
          </a:p>
          <a:p>
            <a:r>
              <a:rPr lang="tr-TR" sz="1800" dirty="0" smtClean="0"/>
              <a:t>Bowling </a:t>
            </a:r>
            <a:endParaRPr lang="tr-TR" sz="1800" dirty="0"/>
          </a:p>
          <a:p>
            <a:r>
              <a:rPr lang="tr-TR" sz="1800" dirty="0" smtClean="0"/>
              <a:t>Dart</a:t>
            </a:r>
            <a:endParaRPr lang="tr-TR" sz="1800" dirty="0"/>
          </a:p>
          <a:p>
            <a:r>
              <a:rPr lang="tr-TR" sz="1800" smtClean="0"/>
              <a:t>Top Yuvarlama Oyunu</a:t>
            </a:r>
            <a:endParaRPr lang="tr-TR" sz="1800" dirty="0" smtClean="0"/>
          </a:p>
          <a:p>
            <a:r>
              <a:rPr lang="tr-TR" sz="1800" dirty="0" smtClean="0"/>
              <a:t>Sokak Tenisi  </a:t>
            </a:r>
            <a:endParaRPr lang="tr-TR" sz="1800" dirty="0"/>
          </a:p>
          <a:p>
            <a:endParaRPr lang="tr-TR" sz="1800" dirty="0"/>
          </a:p>
          <a:p>
            <a:pPr algn="just">
              <a:buFont typeface="Wingdings" panose="05000000000000000000" pitchFamily="2" charset="2"/>
              <a:buChar char="Ø"/>
            </a:pPr>
            <a:endParaRPr lang="tr-TR" sz="1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34DF-5BD5-4844-939F-F3231C9C8646}" type="slidenum">
              <a:rPr lang="tr-TR" smtClean="0"/>
              <a:pPr/>
              <a:t>11</a:t>
            </a:fld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521" y="81280"/>
            <a:ext cx="4086080" cy="2908243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521" y="3096283"/>
            <a:ext cx="4083730" cy="2907476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58" y="3096283"/>
            <a:ext cx="4078833" cy="290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69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42" b="5825"/>
          <a:stretch/>
        </p:blipFill>
        <p:spPr>
          <a:xfrm>
            <a:off x="1452880" y="1836942"/>
            <a:ext cx="6248400" cy="4213482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8650" y="513180"/>
            <a:ext cx="7886700" cy="1003929"/>
          </a:xfrm>
        </p:spPr>
        <p:txBody>
          <a:bodyPr>
            <a:normAutofit/>
          </a:bodyPr>
          <a:lstStyle/>
          <a:p>
            <a:r>
              <a:rPr lang="tr-TR" dirty="0" smtClean="0"/>
              <a:t>Sorumluklar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517110"/>
            <a:ext cx="8291830" cy="4512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1800" dirty="0" smtClean="0"/>
              <a:t>Protokol içerisinde yer alan görev dağılımları hakkında eklemek istedikleriniz nelerdir?</a:t>
            </a:r>
            <a:endParaRPr lang="tr-TR" sz="2300" dirty="0"/>
          </a:p>
          <a:p>
            <a:pPr>
              <a:buFont typeface="Wingdings" panose="05000000000000000000" pitchFamily="2" charset="2"/>
              <a:buChar char="v"/>
            </a:pPr>
            <a:endParaRPr lang="tr-TR" sz="23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34DF-5BD5-4844-939F-F3231C9C8646}" type="slidenum">
              <a:rPr lang="tr-TR" smtClean="0"/>
              <a:pPr/>
              <a:t>12</a:t>
            </a:fld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710" y="61968"/>
            <a:ext cx="1558290" cy="145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60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4975" y="493858"/>
            <a:ext cx="7886700" cy="1177509"/>
          </a:xfrm>
        </p:spPr>
        <p:txBody>
          <a:bodyPr/>
          <a:lstStyle/>
          <a:p>
            <a:r>
              <a:rPr lang="tr-TR" dirty="0" smtClean="0"/>
              <a:t>Beklenen Sonuçlar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4960" y="1825625"/>
            <a:ext cx="8575040" cy="41781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1)Isparta il ve ilçelerinde yer alan ilkokul ve ortaokul öğrencileri ile sokak oyunları gerçekleştirildi. </a:t>
            </a:r>
          </a:p>
          <a:p>
            <a:pPr marL="0" indent="0">
              <a:buNone/>
            </a:pPr>
            <a:r>
              <a:rPr lang="tr-TR" dirty="0"/>
              <a:t>2) Öğrencilerin sanal oyunlarda buluşması yerine sosyal becerilerini geliştirebildikleri takım oyunlarına yönlendirilmesi sağlandı.  </a:t>
            </a:r>
          </a:p>
          <a:p>
            <a:pPr marL="0" indent="0">
              <a:buNone/>
            </a:pPr>
            <a:r>
              <a:rPr lang="tr-TR" dirty="0"/>
              <a:t>3) Madde bağımlılığı, çocuk/ergen iletişimi ve bağımlılık sorunları noktasında ebeveynlerinde bilinçlendirerek, farkındalığın arttırılması sağlandı.</a:t>
            </a:r>
          </a:p>
          <a:p>
            <a:pPr marL="0" indent="0">
              <a:buNone/>
            </a:pPr>
            <a:r>
              <a:rPr lang="tr-TR" dirty="0"/>
              <a:t>4) İlkokul ve ortaokul öğrencilerine kaliteli zaman geçirmenin püf noktası öğretilerek teknoloji bağımlılığı hususunda farkındalık oluşturuldu. </a:t>
            </a:r>
            <a:endParaRPr lang="tr-TR" sz="1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34DF-5BD5-4844-939F-F3231C9C8646}" type="slidenum">
              <a:rPr lang="tr-TR" smtClean="0"/>
              <a:pPr/>
              <a:t>13</a:t>
            </a:fld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9350" y="0"/>
            <a:ext cx="1624650" cy="1517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50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3" b="5385"/>
          <a:stretch/>
        </p:blipFill>
        <p:spPr>
          <a:xfrm>
            <a:off x="1834965" y="0"/>
            <a:ext cx="5732340" cy="4808548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7" t="4018" r="9472" b="15026"/>
          <a:stretch/>
        </p:blipFill>
        <p:spPr>
          <a:xfrm>
            <a:off x="4047027" y="4598591"/>
            <a:ext cx="2142872" cy="1483527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5" t="6207" r="50777" b="67030"/>
          <a:stretch/>
        </p:blipFill>
        <p:spPr>
          <a:xfrm>
            <a:off x="5911319" y="4762032"/>
            <a:ext cx="1383540" cy="131106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249" y="4762032"/>
            <a:ext cx="1315686" cy="1320086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50445" y="1374179"/>
            <a:ext cx="7886700" cy="4178133"/>
          </a:xfrm>
        </p:spPr>
        <p:txBody>
          <a:bodyPr/>
          <a:lstStyle/>
          <a:p>
            <a:pPr marL="0" indent="0" algn="ctr">
              <a:buNone/>
            </a:pPr>
            <a:endParaRPr lang="tr-TR" sz="1800" b="1" dirty="0" smtClean="0"/>
          </a:p>
          <a:p>
            <a:pPr marL="0" indent="0" algn="ctr">
              <a:buNone/>
            </a:pPr>
            <a:endParaRPr lang="tr-TR" sz="1800" dirty="0"/>
          </a:p>
          <a:p>
            <a:pPr marL="0" indent="0" algn="ctr">
              <a:buNone/>
            </a:pPr>
            <a:endParaRPr lang="tr-TR" sz="1800" dirty="0" smtClean="0"/>
          </a:p>
          <a:p>
            <a:pPr marL="0" indent="0" algn="ctr">
              <a:buNone/>
            </a:pPr>
            <a:endParaRPr lang="tr-TR" sz="1800" dirty="0"/>
          </a:p>
          <a:p>
            <a:pPr marL="0" indent="0" algn="ctr">
              <a:buNone/>
            </a:pPr>
            <a:endParaRPr lang="tr-TR" sz="1800" dirty="0" smtClean="0"/>
          </a:p>
          <a:p>
            <a:pPr marL="0" indent="0" algn="ctr">
              <a:buNone/>
            </a:pPr>
            <a:endParaRPr lang="tr-TR" sz="1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34DF-5BD5-4844-939F-F3231C9C8646}" type="slidenum">
              <a:rPr lang="tr-TR" smtClean="0"/>
              <a:pPr/>
              <a:t>14</a:t>
            </a:fld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7" y="4808548"/>
            <a:ext cx="1378733" cy="1244483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251" y="4762414"/>
            <a:ext cx="1082776" cy="1319704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859" y="5029199"/>
            <a:ext cx="1789077" cy="89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11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710" y="0"/>
            <a:ext cx="1558290" cy="1455141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46364" y="248741"/>
            <a:ext cx="6134823" cy="828219"/>
          </a:xfrm>
        </p:spPr>
        <p:txBody>
          <a:bodyPr/>
          <a:lstStyle/>
          <a:p>
            <a:r>
              <a:rPr lang="tr-TR" dirty="0" smtClean="0"/>
              <a:t>PROGRAM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34DF-5BD5-4844-939F-F3231C9C8646}" type="slidenum">
              <a:rPr lang="tr-TR" smtClean="0"/>
              <a:pPr/>
              <a:t>2</a:t>
            </a:fld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727782"/>
              </p:ext>
            </p:extLst>
          </p:nvPr>
        </p:nvGraphicFramePr>
        <p:xfrm>
          <a:off x="942534" y="1076960"/>
          <a:ext cx="7571545" cy="4700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460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710" y="61968"/>
            <a:ext cx="1558290" cy="1455141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8649" y="298920"/>
            <a:ext cx="7804151" cy="981240"/>
          </a:xfrm>
        </p:spPr>
        <p:txBody>
          <a:bodyPr>
            <a:normAutofit fontScale="90000"/>
          </a:bodyPr>
          <a:lstStyle/>
          <a:p>
            <a:r>
              <a:rPr lang="tr-TR" sz="4400" dirty="0" smtClean="0"/>
              <a:t>Çocuğuna Sarıl, Çocukluğuna Sarıl </a:t>
            </a:r>
            <a:br>
              <a:rPr lang="tr-TR" sz="4400" dirty="0" smtClean="0"/>
            </a:br>
            <a:r>
              <a:rPr lang="tr-TR" sz="4400" dirty="0" smtClean="0"/>
              <a:t>Proje Tanımı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8137383"/>
              </p:ext>
            </p:extLst>
          </p:nvPr>
        </p:nvGraphicFramePr>
        <p:xfrm>
          <a:off x="763805" y="1142574"/>
          <a:ext cx="7886700" cy="4658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34DF-5BD5-4844-939F-F3231C9C8646}" type="slidenum">
              <a:rPr lang="tr-TR" smtClean="0"/>
              <a:pPr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292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50445" y="887363"/>
            <a:ext cx="7316470" cy="1083508"/>
          </a:xfrm>
        </p:spPr>
        <p:txBody>
          <a:bodyPr>
            <a:normAutofit fontScale="90000"/>
          </a:bodyPr>
          <a:lstStyle/>
          <a:p>
            <a:r>
              <a:rPr lang="tr-TR" sz="4400" dirty="0" smtClean="0"/>
              <a:t>Çocuğuna Sarıl, Çocukluğuna Sarıl</a:t>
            </a:r>
            <a:br>
              <a:rPr lang="tr-TR" sz="4400" dirty="0" smtClean="0"/>
            </a:br>
            <a:r>
              <a:rPr lang="tr-TR" sz="4400" dirty="0" smtClean="0"/>
              <a:t>Proje Amacı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50445" y="2309594"/>
            <a:ext cx="8319235" cy="3236964"/>
          </a:xfrm>
        </p:spPr>
        <p:txBody>
          <a:bodyPr>
            <a:normAutofit/>
          </a:bodyPr>
          <a:lstStyle/>
          <a:p>
            <a:pPr lvl="0"/>
            <a:r>
              <a:rPr lang="tr-TR" sz="2400" dirty="0"/>
              <a:t>Çocukların sokak oyunları konusunda bilgi düzeylerini arttırmak. </a:t>
            </a:r>
          </a:p>
          <a:p>
            <a:pPr lvl="0"/>
            <a:r>
              <a:rPr lang="tr-TR" sz="2400" dirty="0"/>
              <a:t>Çocukların sosyal becerilerinin artmasına katkı sağlamak.</a:t>
            </a:r>
          </a:p>
          <a:p>
            <a:pPr lvl="0"/>
            <a:r>
              <a:rPr lang="tr-TR" sz="2400" dirty="0"/>
              <a:t>Aile içi iletişim gücünü arttırmak.</a:t>
            </a:r>
          </a:p>
          <a:p>
            <a:pPr lvl="0"/>
            <a:r>
              <a:rPr lang="tr-TR" sz="2400" dirty="0"/>
              <a:t>Ebeveynler üzerinde bağımlılıklar konusunda farkındalık oluşturmak.</a:t>
            </a:r>
          </a:p>
          <a:p>
            <a:pPr lvl="0"/>
            <a:r>
              <a:rPr lang="tr-TR" sz="2400" dirty="0"/>
              <a:t>Madde ve teknoloji bağımlılığı hususunda farkındalık kazandırmak </a:t>
            </a:r>
          </a:p>
          <a:p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34DF-5BD5-4844-939F-F3231C9C8646}" type="slidenum">
              <a:rPr lang="tr-TR" smtClean="0"/>
              <a:pPr/>
              <a:t>4</a:t>
            </a:fld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710" y="61968"/>
            <a:ext cx="1558290" cy="145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8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Sorumlu ve Destek Kuruluşlar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574800"/>
            <a:ext cx="7886700" cy="4428959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 Isparta </a:t>
            </a:r>
            <a:r>
              <a:rPr lang="tr-TR" dirty="0"/>
              <a:t>Belediyesi </a:t>
            </a:r>
            <a:endParaRPr lang="tr-T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 </a:t>
            </a:r>
            <a:r>
              <a:rPr lang="tr-TR" dirty="0"/>
              <a:t>Isparta Emniyet </a:t>
            </a:r>
            <a:r>
              <a:rPr lang="tr-TR" dirty="0" smtClean="0"/>
              <a:t>Müdürlüğü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 </a:t>
            </a:r>
            <a:r>
              <a:rPr lang="tr-TR" dirty="0"/>
              <a:t>Isparta İl Jandarma </a:t>
            </a:r>
            <a:r>
              <a:rPr lang="tr-TR" dirty="0" smtClean="0"/>
              <a:t>Komutanlığı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 Isparta </a:t>
            </a:r>
            <a:r>
              <a:rPr lang="tr-TR" dirty="0"/>
              <a:t>İl Milli Eğitim </a:t>
            </a:r>
            <a:r>
              <a:rPr lang="tr-TR" dirty="0" smtClean="0"/>
              <a:t>Müdürlüğü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 Gençlik </a:t>
            </a:r>
            <a:r>
              <a:rPr lang="tr-TR" dirty="0" smtClean="0"/>
              <a:t>ve </a:t>
            </a:r>
            <a:r>
              <a:rPr lang="tr-TR" dirty="0"/>
              <a:t>Spor İl Müdürlüğü </a:t>
            </a:r>
            <a:endParaRPr lang="tr-T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 Yeşilay </a:t>
            </a:r>
            <a:r>
              <a:rPr lang="tr-TR" dirty="0" smtClean="0"/>
              <a:t>Isparta Şubesi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34DF-5BD5-4844-939F-F3231C9C8646}" type="slidenum">
              <a:rPr lang="tr-TR" smtClean="0"/>
              <a:pPr/>
              <a:t>5</a:t>
            </a:fld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710" y="61968"/>
            <a:ext cx="1558290" cy="145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64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710" y="61968"/>
            <a:ext cx="1558290" cy="1455141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365" y="365204"/>
            <a:ext cx="7886700" cy="891680"/>
          </a:xfrm>
        </p:spPr>
        <p:txBody>
          <a:bodyPr/>
          <a:lstStyle/>
          <a:p>
            <a:r>
              <a:rPr lang="tr-TR" dirty="0" smtClean="0"/>
              <a:t>Faaliyet Takvimi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059024"/>
              </p:ext>
            </p:extLst>
          </p:nvPr>
        </p:nvGraphicFramePr>
        <p:xfrm>
          <a:off x="2" y="1442720"/>
          <a:ext cx="9143998" cy="47088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144">
                  <a:extLst>
                    <a:ext uri="{9D8B030D-6E8A-4147-A177-3AD203B41FA5}">
                      <a16:colId xmlns:a16="http://schemas.microsoft.com/office/drawing/2014/main" val="1941885461"/>
                    </a:ext>
                  </a:extLst>
                </a:gridCol>
                <a:gridCol w="418910">
                  <a:extLst>
                    <a:ext uri="{9D8B030D-6E8A-4147-A177-3AD203B41FA5}">
                      <a16:colId xmlns:a16="http://schemas.microsoft.com/office/drawing/2014/main" val="1338481328"/>
                    </a:ext>
                  </a:extLst>
                </a:gridCol>
                <a:gridCol w="285978">
                  <a:extLst>
                    <a:ext uri="{9D8B030D-6E8A-4147-A177-3AD203B41FA5}">
                      <a16:colId xmlns:a16="http://schemas.microsoft.com/office/drawing/2014/main" val="1029970988"/>
                    </a:ext>
                  </a:extLst>
                </a:gridCol>
                <a:gridCol w="360122">
                  <a:extLst>
                    <a:ext uri="{9D8B030D-6E8A-4147-A177-3AD203B41FA5}">
                      <a16:colId xmlns:a16="http://schemas.microsoft.com/office/drawing/2014/main" val="2234134696"/>
                    </a:ext>
                  </a:extLst>
                </a:gridCol>
                <a:gridCol w="349529">
                  <a:extLst>
                    <a:ext uri="{9D8B030D-6E8A-4147-A177-3AD203B41FA5}">
                      <a16:colId xmlns:a16="http://schemas.microsoft.com/office/drawing/2014/main" val="2891306657"/>
                    </a:ext>
                  </a:extLst>
                </a:gridCol>
                <a:gridCol w="328346">
                  <a:extLst>
                    <a:ext uri="{9D8B030D-6E8A-4147-A177-3AD203B41FA5}">
                      <a16:colId xmlns:a16="http://schemas.microsoft.com/office/drawing/2014/main" val="1149288464"/>
                    </a:ext>
                  </a:extLst>
                </a:gridCol>
                <a:gridCol w="370713">
                  <a:extLst>
                    <a:ext uri="{9D8B030D-6E8A-4147-A177-3AD203B41FA5}">
                      <a16:colId xmlns:a16="http://schemas.microsoft.com/office/drawing/2014/main" val="2455222424"/>
                    </a:ext>
                  </a:extLst>
                </a:gridCol>
                <a:gridCol w="360122">
                  <a:extLst>
                    <a:ext uri="{9D8B030D-6E8A-4147-A177-3AD203B41FA5}">
                      <a16:colId xmlns:a16="http://schemas.microsoft.com/office/drawing/2014/main" val="2409297578"/>
                    </a:ext>
                  </a:extLst>
                </a:gridCol>
                <a:gridCol w="402489">
                  <a:extLst>
                    <a:ext uri="{9D8B030D-6E8A-4147-A177-3AD203B41FA5}">
                      <a16:colId xmlns:a16="http://schemas.microsoft.com/office/drawing/2014/main" val="111588437"/>
                    </a:ext>
                  </a:extLst>
                </a:gridCol>
                <a:gridCol w="330908">
                  <a:extLst>
                    <a:ext uri="{9D8B030D-6E8A-4147-A177-3AD203B41FA5}">
                      <a16:colId xmlns:a16="http://schemas.microsoft.com/office/drawing/2014/main" val="1041928587"/>
                    </a:ext>
                  </a:extLst>
                </a:gridCol>
                <a:gridCol w="476834">
                  <a:extLst>
                    <a:ext uri="{9D8B030D-6E8A-4147-A177-3AD203B41FA5}">
                      <a16:colId xmlns:a16="http://schemas.microsoft.com/office/drawing/2014/main" val="3436174573"/>
                    </a:ext>
                  </a:extLst>
                </a:gridCol>
                <a:gridCol w="349529">
                  <a:extLst>
                    <a:ext uri="{9D8B030D-6E8A-4147-A177-3AD203B41FA5}">
                      <a16:colId xmlns:a16="http://schemas.microsoft.com/office/drawing/2014/main" val="94463745"/>
                    </a:ext>
                  </a:extLst>
                </a:gridCol>
                <a:gridCol w="2806374">
                  <a:extLst>
                    <a:ext uri="{9D8B030D-6E8A-4147-A177-3AD203B41FA5}">
                      <a16:colId xmlns:a16="http://schemas.microsoft.com/office/drawing/2014/main" val="2240012314"/>
                    </a:ext>
                  </a:extLst>
                </a:gridCol>
              </a:tblGrid>
              <a:tr h="3718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Faaliyet Başlıkları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Süre (Ay)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41522"/>
                  </a:ext>
                </a:extLst>
              </a:tr>
              <a:tr h="2997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Görevli Birim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602043"/>
                  </a:ext>
                </a:extLst>
              </a:tr>
              <a:tr h="1121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 hazırlıkları ve yerel kuruluşlarla görüşmeler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solidFill>
                            <a:srgbClr val="92D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dirty="0">
                        <a:solidFill>
                          <a:srgbClr val="92D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solidFill>
                            <a:srgbClr val="92D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dirty="0">
                        <a:solidFill>
                          <a:srgbClr val="92D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Isparta Belediyesi - Isparta Emniyet Müdürlüğü – Isparta İl Jandarma Komutanlığı- Isparta İl Milli Eğitim Müdürlüğü– Gençlik Ve Spor İl Müdürlüğü - Yeşilay Isparta Şubesi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186446"/>
                  </a:ext>
                </a:extLst>
              </a:tr>
              <a:tr h="557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Etkinlik duyurusunun yapılması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Isparta</a:t>
                      </a:r>
                      <a:r>
                        <a:rPr lang="tr-TR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İl Mili Eğitim Müdürlüğü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769958"/>
                  </a:ext>
                </a:extLst>
              </a:tr>
              <a:tr h="12271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Uygulama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Isparta Belediyesi - Isparta Emniyet Müdürlüğü – Isparta İl Jandarma Komutanlığı- Isparta İl Milli Eğitim Müdürlüğü– Gençlik Ve Spor İl Müdürlüğü - Yeşilay Isparta Şubesi</a:t>
                      </a: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76170"/>
                  </a:ext>
                </a:extLst>
              </a:tr>
              <a:tr h="557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İzleme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Yeşilay Isparta Şubesi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026291"/>
                  </a:ext>
                </a:extLst>
              </a:tr>
              <a:tr h="557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Raporlama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Yeşilay Isparta Şubesi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972932"/>
                  </a:ext>
                </a:extLst>
              </a:tr>
            </a:tbl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34DF-5BD5-4844-939F-F3231C9C8646}" type="slidenum">
              <a:rPr lang="tr-TR" smtClean="0"/>
              <a:pPr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120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50445" y="111760"/>
            <a:ext cx="7964905" cy="601472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Hazırlık Faaliyetleri </a:t>
            </a:r>
          </a:p>
          <a:p>
            <a:pPr marL="0" indent="0">
              <a:buNone/>
            </a:pPr>
            <a:r>
              <a:rPr lang="tr-T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1.1 </a:t>
            </a: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 Ekibi Oluşturulması Ve Görevlendirilmesi </a:t>
            </a:r>
          </a:p>
          <a:p>
            <a:pPr marL="0" indent="0">
              <a:buNone/>
            </a:pPr>
            <a:r>
              <a:rPr lang="tr-T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1.2 </a:t>
            </a: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 ve Afiş çalışmalarının yürütülmesi  </a:t>
            </a:r>
          </a:p>
          <a:p>
            <a:pPr marL="0" indent="0">
              <a:buNone/>
            </a:pPr>
            <a:r>
              <a:rPr lang="tr-T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1.3 </a:t>
            </a: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 tanıtımı ve protokol imzalanması </a:t>
            </a:r>
          </a:p>
          <a:p>
            <a:pPr marL="0" indent="0">
              <a:buNone/>
            </a:pP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Uygulama Faaliyetleri </a:t>
            </a:r>
          </a:p>
          <a:p>
            <a:pPr marL="0" indent="0">
              <a:buNone/>
            </a:pPr>
            <a:r>
              <a:rPr lang="tr-T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2.1 </a:t>
            </a: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İlgili okul ve faaliyet yerlerinin belirlenmesi  </a:t>
            </a:r>
          </a:p>
          <a:p>
            <a:pPr marL="0" indent="0">
              <a:buNone/>
            </a:pPr>
            <a:r>
              <a:rPr lang="tr-T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2.2 </a:t>
            </a: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Sokak Oyunları Malzeme Temini ve İstasyonların Belirlenmesi </a:t>
            </a:r>
          </a:p>
          <a:p>
            <a:pPr marL="0" indent="0">
              <a:buNone/>
            </a:pPr>
            <a:r>
              <a:rPr lang="tr-T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2.3 </a:t>
            </a: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Sokak Oyunlarının Gerçekleştirilmesi </a:t>
            </a:r>
          </a:p>
          <a:p>
            <a:pPr marL="0" indent="0">
              <a:buNone/>
            </a:pP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Mini </a:t>
            </a: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Tenis  </a:t>
            </a:r>
          </a:p>
          <a:p>
            <a:pPr marL="0" indent="0">
              <a:buNone/>
            </a:pP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Prototip </a:t>
            </a: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Basketbol </a:t>
            </a:r>
          </a:p>
          <a:p>
            <a:pPr marL="0" indent="0">
              <a:buNone/>
            </a:pPr>
            <a:r>
              <a:rPr lang="tr-T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Bowling </a:t>
            </a:r>
            <a:endParaRPr lang="tr-TR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Çemberle </a:t>
            </a: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İşbirliği</a:t>
            </a:r>
          </a:p>
          <a:p>
            <a:pPr marL="0" indent="0">
              <a:buNone/>
            </a:pP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Fasulye </a:t>
            </a: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Torbası Atma  </a:t>
            </a:r>
          </a:p>
          <a:p>
            <a:pPr marL="0" indent="0">
              <a:buNone/>
            </a:pP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Eğitim Faaliyetleri </a:t>
            </a:r>
          </a:p>
          <a:p>
            <a:pPr marL="0" indent="0">
              <a:buNone/>
            </a:pPr>
            <a:r>
              <a:rPr lang="tr-T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3.1 </a:t>
            </a: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Ebeveynlere Yönelik Eğitim Faaliyetlerinin Düzenlenmesi </a:t>
            </a:r>
          </a:p>
          <a:p>
            <a:pPr marL="0" indent="0">
              <a:buNone/>
            </a:pP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Görünürlük Faaliyetleri </a:t>
            </a:r>
          </a:p>
          <a:p>
            <a:pPr marL="0" indent="0">
              <a:buNone/>
            </a:pPr>
            <a:r>
              <a:rPr lang="tr-T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4.1 </a:t>
            </a: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 Tanıtım Faaliyetleri </a:t>
            </a:r>
          </a:p>
          <a:p>
            <a:pPr marL="0" indent="0">
              <a:buNone/>
            </a:pPr>
            <a:r>
              <a:rPr lang="tr-T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4.2 </a:t>
            </a: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Dijital Tanıtım Ve Sosyal Medya Faaliyetleri </a:t>
            </a:r>
          </a:p>
          <a:p>
            <a:pPr marL="0" indent="0">
              <a:buNone/>
            </a:pPr>
            <a:r>
              <a:rPr lang="tr-T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Denetim Ve Raporlama Faaliyetleri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34DF-5BD5-4844-939F-F3231C9C8646}" type="slidenum">
              <a:rPr lang="tr-TR" smtClean="0"/>
              <a:pPr/>
              <a:t>7</a:t>
            </a:fld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710" y="61968"/>
            <a:ext cx="1558290" cy="145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42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160" y="0"/>
            <a:ext cx="1259840" cy="1176446"/>
          </a:xfrm>
          <a:prstGeom prst="rect">
            <a:avLst/>
          </a:prstGeom>
        </p:spPr>
      </p:pic>
      <p:sp>
        <p:nvSpPr>
          <p:cNvPr id="8" name="Unvan 7"/>
          <p:cNvSpPr>
            <a:spLocks noGrp="1"/>
          </p:cNvSpPr>
          <p:nvPr>
            <p:ph type="title"/>
          </p:nvPr>
        </p:nvSpPr>
        <p:spPr>
          <a:xfrm>
            <a:off x="91440" y="345883"/>
            <a:ext cx="7886700" cy="49266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UYGULANACAK MERKEZ OKULLAR</a:t>
            </a:r>
            <a:endParaRPr lang="tr-TR" dirty="0"/>
          </a:p>
        </p:txBody>
      </p:sp>
      <p:graphicFrame>
        <p:nvGraphicFramePr>
          <p:cNvPr id="10" name="İçerik Yer Tutucusu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070060"/>
              </p:ext>
            </p:extLst>
          </p:nvPr>
        </p:nvGraphicFramePr>
        <p:xfrm>
          <a:off x="0" y="1060720"/>
          <a:ext cx="9144003" cy="50592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1200">
                  <a:extLst>
                    <a:ext uri="{9D8B030D-6E8A-4147-A177-3AD203B41FA5}">
                      <a16:colId xmlns:a16="http://schemas.microsoft.com/office/drawing/2014/main" val="3938894513"/>
                    </a:ext>
                  </a:extLst>
                </a:gridCol>
                <a:gridCol w="513868">
                  <a:extLst>
                    <a:ext uri="{9D8B030D-6E8A-4147-A177-3AD203B41FA5}">
                      <a16:colId xmlns:a16="http://schemas.microsoft.com/office/drawing/2014/main" val="1059009455"/>
                    </a:ext>
                  </a:extLst>
                </a:gridCol>
                <a:gridCol w="334724">
                  <a:extLst>
                    <a:ext uri="{9D8B030D-6E8A-4147-A177-3AD203B41FA5}">
                      <a16:colId xmlns:a16="http://schemas.microsoft.com/office/drawing/2014/main" val="1106225624"/>
                    </a:ext>
                  </a:extLst>
                </a:gridCol>
                <a:gridCol w="334724">
                  <a:extLst>
                    <a:ext uri="{9D8B030D-6E8A-4147-A177-3AD203B41FA5}">
                      <a16:colId xmlns:a16="http://schemas.microsoft.com/office/drawing/2014/main" val="836645184"/>
                    </a:ext>
                  </a:extLst>
                </a:gridCol>
                <a:gridCol w="334724">
                  <a:extLst>
                    <a:ext uri="{9D8B030D-6E8A-4147-A177-3AD203B41FA5}">
                      <a16:colId xmlns:a16="http://schemas.microsoft.com/office/drawing/2014/main" val="1094820455"/>
                    </a:ext>
                  </a:extLst>
                </a:gridCol>
                <a:gridCol w="334724">
                  <a:extLst>
                    <a:ext uri="{9D8B030D-6E8A-4147-A177-3AD203B41FA5}">
                      <a16:colId xmlns:a16="http://schemas.microsoft.com/office/drawing/2014/main" val="1436291006"/>
                    </a:ext>
                  </a:extLst>
                </a:gridCol>
                <a:gridCol w="334724">
                  <a:extLst>
                    <a:ext uri="{9D8B030D-6E8A-4147-A177-3AD203B41FA5}">
                      <a16:colId xmlns:a16="http://schemas.microsoft.com/office/drawing/2014/main" val="2579603584"/>
                    </a:ext>
                  </a:extLst>
                </a:gridCol>
                <a:gridCol w="334724">
                  <a:extLst>
                    <a:ext uri="{9D8B030D-6E8A-4147-A177-3AD203B41FA5}">
                      <a16:colId xmlns:a16="http://schemas.microsoft.com/office/drawing/2014/main" val="3321749349"/>
                    </a:ext>
                  </a:extLst>
                </a:gridCol>
                <a:gridCol w="334724">
                  <a:extLst>
                    <a:ext uri="{9D8B030D-6E8A-4147-A177-3AD203B41FA5}">
                      <a16:colId xmlns:a16="http://schemas.microsoft.com/office/drawing/2014/main" val="2320436171"/>
                    </a:ext>
                  </a:extLst>
                </a:gridCol>
                <a:gridCol w="334724">
                  <a:extLst>
                    <a:ext uri="{9D8B030D-6E8A-4147-A177-3AD203B41FA5}">
                      <a16:colId xmlns:a16="http://schemas.microsoft.com/office/drawing/2014/main" val="4064823364"/>
                    </a:ext>
                  </a:extLst>
                </a:gridCol>
                <a:gridCol w="334724">
                  <a:extLst>
                    <a:ext uri="{9D8B030D-6E8A-4147-A177-3AD203B41FA5}">
                      <a16:colId xmlns:a16="http://schemas.microsoft.com/office/drawing/2014/main" val="1785002517"/>
                    </a:ext>
                  </a:extLst>
                </a:gridCol>
                <a:gridCol w="334724">
                  <a:extLst>
                    <a:ext uri="{9D8B030D-6E8A-4147-A177-3AD203B41FA5}">
                      <a16:colId xmlns:a16="http://schemas.microsoft.com/office/drawing/2014/main" val="607507524"/>
                    </a:ext>
                  </a:extLst>
                </a:gridCol>
                <a:gridCol w="334724">
                  <a:extLst>
                    <a:ext uri="{9D8B030D-6E8A-4147-A177-3AD203B41FA5}">
                      <a16:colId xmlns:a16="http://schemas.microsoft.com/office/drawing/2014/main" val="3012082640"/>
                    </a:ext>
                  </a:extLst>
                </a:gridCol>
                <a:gridCol w="334724">
                  <a:extLst>
                    <a:ext uri="{9D8B030D-6E8A-4147-A177-3AD203B41FA5}">
                      <a16:colId xmlns:a16="http://schemas.microsoft.com/office/drawing/2014/main" val="1813954258"/>
                    </a:ext>
                  </a:extLst>
                </a:gridCol>
                <a:gridCol w="334724">
                  <a:extLst>
                    <a:ext uri="{9D8B030D-6E8A-4147-A177-3AD203B41FA5}">
                      <a16:colId xmlns:a16="http://schemas.microsoft.com/office/drawing/2014/main" val="2666138372"/>
                    </a:ext>
                  </a:extLst>
                </a:gridCol>
                <a:gridCol w="1027523">
                  <a:extLst>
                    <a:ext uri="{9D8B030D-6E8A-4147-A177-3AD203B41FA5}">
                      <a16:colId xmlns:a16="http://schemas.microsoft.com/office/drawing/2014/main" val="1846092005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KURUM ADI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SINIFLAR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extLst>
                  <a:ext uri="{0D108BD9-81ED-4DB2-BD59-A6C34878D82A}">
                    <a16:rowId xmlns:a16="http://schemas.microsoft.com/office/drawing/2014/main" val="1297557399"/>
                  </a:ext>
                </a:extLst>
              </a:tr>
              <a:tr h="5212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 S.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0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973443"/>
                  </a:ext>
                </a:extLst>
              </a:tr>
              <a:tr h="158924">
                <a:tc>
                  <a:txBody>
                    <a:bodyPr/>
                    <a:lstStyle/>
                    <a:p>
                      <a:pPr algn="l" fontAlgn="t"/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extLst>
                  <a:ext uri="{0D108BD9-81ED-4DB2-BD59-A6C34878D82A}">
                    <a16:rowId xmlns:a16="http://schemas.microsoft.com/office/drawing/2014/main" val="1262580197"/>
                  </a:ext>
                </a:extLst>
              </a:tr>
              <a:tr h="320077">
                <a:tc>
                  <a:txBody>
                    <a:bodyPr/>
                    <a:lstStyle/>
                    <a:p>
                      <a:pPr algn="r" fontAlgn="t"/>
                      <a:r>
                        <a:rPr lang="tr-TR" sz="14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Iyaş</a:t>
                      </a:r>
                      <a:r>
                        <a:rPr lang="tr-TR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Selçuklu Ortaokulu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706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extLst>
                  <a:ext uri="{0D108BD9-81ED-4DB2-BD59-A6C34878D82A}">
                    <a16:rowId xmlns:a16="http://schemas.microsoft.com/office/drawing/2014/main" val="2395198678"/>
                  </a:ext>
                </a:extLst>
              </a:tr>
              <a:tr h="320077">
                <a:tc>
                  <a:txBody>
                    <a:bodyPr/>
                    <a:lstStyle/>
                    <a:p>
                      <a:pPr algn="r" fontAlgn="t"/>
                      <a:r>
                        <a:rPr lang="tr-TR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Atatürk Ortaokulu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extLst>
                  <a:ext uri="{0D108BD9-81ED-4DB2-BD59-A6C34878D82A}">
                    <a16:rowId xmlns:a16="http://schemas.microsoft.com/office/drawing/2014/main" val="2028019231"/>
                  </a:ext>
                </a:extLst>
              </a:tr>
              <a:tr h="320077">
                <a:tc>
                  <a:txBody>
                    <a:bodyPr/>
                    <a:lstStyle/>
                    <a:p>
                      <a:pPr algn="r" fontAlgn="t"/>
                      <a:r>
                        <a:rPr lang="tr-TR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Atatürk İlkokulu</a:t>
                      </a:r>
                      <a:endParaRPr lang="tr-TR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extLst>
                  <a:ext uri="{0D108BD9-81ED-4DB2-BD59-A6C34878D82A}">
                    <a16:rowId xmlns:a16="http://schemas.microsoft.com/office/drawing/2014/main" val="433460566"/>
                  </a:ext>
                </a:extLst>
              </a:tr>
              <a:tr h="320077">
                <a:tc>
                  <a:txBody>
                    <a:bodyPr/>
                    <a:lstStyle/>
                    <a:p>
                      <a:pPr algn="r" fontAlgn="t"/>
                      <a:r>
                        <a:rPr lang="tr-TR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Ali Haydar Albayrak İlkokulu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extLst>
                  <a:ext uri="{0D108BD9-81ED-4DB2-BD59-A6C34878D82A}">
                    <a16:rowId xmlns:a16="http://schemas.microsoft.com/office/drawing/2014/main" val="1769146553"/>
                  </a:ext>
                </a:extLst>
              </a:tr>
              <a:tr h="320077">
                <a:tc>
                  <a:txBody>
                    <a:bodyPr/>
                    <a:lstStyle/>
                    <a:p>
                      <a:pPr algn="r" fontAlgn="t"/>
                      <a:r>
                        <a:rPr lang="tr-TR" sz="14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Yedişehitler</a:t>
                      </a:r>
                      <a:r>
                        <a:rPr lang="tr-TR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Ortaokulu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646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extLst>
                  <a:ext uri="{0D108BD9-81ED-4DB2-BD59-A6C34878D82A}">
                    <a16:rowId xmlns:a16="http://schemas.microsoft.com/office/drawing/2014/main" val="236737769"/>
                  </a:ext>
                </a:extLst>
              </a:tr>
              <a:tr h="320077">
                <a:tc>
                  <a:txBody>
                    <a:bodyPr/>
                    <a:lstStyle/>
                    <a:p>
                      <a:pPr algn="r" fontAlgn="t"/>
                      <a:r>
                        <a:rPr lang="tr-TR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Cumhuriyet Ortaokulu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extLst>
                  <a:ext uri="{0D108BD9-81ED-4DB2-BD59-A6C34878D82A}">
                    <a16:rowId xmlns:a16="http://schemas.microsoft.com/office/drawing/2014/main" val="256766392"/>
                  </a:ext>
                </a:extLst>
              </a:tr>
              <a:tr h="320077">
                <a:tc>
                  <a:txBody>
                    <a:bodyPr/>
                    <a:lstStyle/>
                    <a:p>
                      <a:pPr algn="r" fontAlgn="t"/>
                      <a:r>
                        <a:rPr lang="tr-TR" sz="14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Yedişehitler</a:t>
                      </a:r>
                      <a:r>
                        <a:rPr lang="tr-TR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İlkokulu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extLst>
                  <a:ext uri="{0D108BD9-81ED-4DB2-BD59-A6C34878D82A}">
                    <a16:rowId xmlns:a16="http://schemas.microsoft.com/office/drawing/2014/main" val="2627852605"/>
                  </a:ext>
                </a:extLst>
              </a:tr>
              <a:tr h="320077">
                <a:tc>
                  <a:txBody>
                    <a:bodyPr/>
                    <a:lstStyle/>
                    <a:p>
                      <a:pPr algn="r" fontAlgn="t"/>
                      <a:r>
                        <a:rPr lang="tr-TR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Meryem Albayrak Ortaokulu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extLst>
                  <a:ext uri="{0D108BD9-81ED-4DB2-BD59-A6C34878D82A}">
                    <a16:rowId xmlns:a16="http://schemas.microsoft.com/office/drawing/2014/main" val="3975046328"/>
                  </a:ext>
                </a:extLst>
              </a:tr>
              <a:tr h="320077">
                <a:tc>
                  <a:txBody>
                    <a:bodyPr/>
                    <a:lstStyle/>
                    <a:p>
                      <a:pPr algn="r" fontAlgn="t"/>
                      <a:r>
                        <a:rPr lang="tr-TR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Fevzipaşa İlkokulu</a:t>
                      </a:r>
                      <a:endParaRPr lang="tr-TR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extLst>
                  <a:ext uri="{0D108BD9-81ED-4DB2-BD59-A6C34878D82A}">
                    <a16:rowId xmlns:a16="http://schemas.microsoft.com/office/drawing/2014/main" val="2893464232"/>
                  </a:ext>
                </a:extLst>
              </a:tr>
              <a:tr h="320077">
                <a:tc>
                  <a:txBody>
                    <a:bodyPr/>
                    <a:lstStyle/>
                    <a:p>
                      <a:pPr algn="r" fontAlgn="t"/>
                      <a:r>
                        <a:rPr lang="tr-TR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Şehit Mehmet Ünal İlkokulu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extLst>
                  <a:ext uri="{0D108BD9-81ED-4DB2-BD59-A6C34878D82A}">
                    <a16:rowId xmlns:a16="http://schemas.microsoft.com/office/drawing/2014/main" val="325200377"/>
                  </a:ext>
                </a:extLst>
              </a:tr>
              <a:tr h="320077">
                <a:tc>
                  <a:txBody>
                    <a:bodyPr/>
                    <a:lstStyle/>
                    <a:p>
                      <a:pPr algn="r" fontAlgn="t"/>
                      <a:r>
                        <a:rPr lang="tr-TR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Cumhuriyet İlkokulu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extLst>
                  <a:ext uri="{0D108BD9-81ED-4DB2-BD59-A6C34878D82A}">
                    <a16:rowId xmlns:a16="http://schemas.microsoft.com/office/drawing/2014/main" val="1172184550"/>
                  </a:ext>
                </a:extLst>
              </a:tr>
              <a:tr h="320077">
                <a:tc>
                  <a:txBody>
                    <a:bodyPr/>
                    <a:lstStyle/>
                    <a:p>
                      <a:pPr algn="r" fontAlgn="t"/>
                      <a:r>
                        <a:rPr lang="tr-TR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Şehit Sezgin Uludağ İlkokulu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extLst>
                  <a:ext uri="{0D108BD9-81ED-4DB2-BD59-A6C34878D82A}">
                    <a16:rowId xmlns:a16="http://schemas.microsoft.com/office/drawing/2014/main" val="1842374918"/>
                  </a:ext>
                </a:extLst>
              </a:tr>
              <a:tr h="320077">
                <a:tc>
                  <a:txBody>
                    <a:bodyPr/>
                    <a:lstStyle/>
                    <a:p>
                      <a:pPr algn="r" fontAlgn="t"/>
                      <a:r>
                        <a:rPr lang="tr-TR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Nazmi Toker Ortaokulu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466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extLst>
                  <a:ext uri="{0D108BD9-81ED-4DB2-BD59-A6C34878D82A}">
                    <a16:rowId xmlns:a16="http://schemas.microsoft.com/office/drawing/2014/main" val="3285518146"/>
                  </a:ext>
                </a:extLst>
              </a:tr>
            </a:tbl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34DF-5BD5-4844-939F-F3231C9C8646}" type="slidenum">
              <a:rPr lang="tr-TR" smtClean="0"/>
              <a:pPr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064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655208"/>
            <a:ext cx="7886700" cy="1177509"/>
          </a:xfrm>
        </p:spPr>
        <p:txBody>
          <a:bodyPr/>
          <a:lstStyle/>
          <a:p>
            <a:r>
              <a:rPr lang="tr-TR" dirty="0" smtClean="0"/>
              <a:t>UYGULANACAK İLÇELER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34DF-5BD5-4844-939F-F3231C9C8646}" type="slidenum">
              <a:rPr lang="tr-TR" smtClean="0"/>
              <a:pPr/>
              <a:t>9</a:t>
            </a:fld>
            <a:endParaRPr lang="tr-TR" dirty="0"/>
          </a:p>
        </p:txBody>
      </p:sp>
      <p:graphicFrame>
        <p:nvGraphicFramePr>
          <p:cNvPr id="7" name="İçerik Yer Tutucusu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2826664"/>
              </p:ext>
            </p:extLst>
          </p:nvPr>
        </p:nvGraphicFramePr>
        <p:xfrm>
          <a:off x="-8" y="2204719"/>
          <a:ext cx="9144005" cy="30585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2933">
                  <a:extLst>
                    <a:ext uri="{9D8B030D-6E8A-4147-A177-3AD203B41FA5}">
                      <a16:colId xmlns:a16="http://schemas.microsoft.com/office/drawing/2014/main" val="3938894513"/>
                    </a:ext>
                  </a:extLst>
                </a:gridCol>
                <a:gridCol w="629023">
                  <a:extLst>
                    <a:ext uri="{9D8B030D-6E8A-4147-A177-3AD203B41FA5}">
                      <a16:colId xmlns:a16="http://schemas.microsoft.com/office/drawing/2014/main" val="1059009455"/>
                    </a:ext>
                  </a:extLst>
                </a:gridCol>
                <a:gridCol w="285740">
                  <a:extLst>
                    <a:ext uri="{9D8B030D-6E8A-4147-A177-3AD203B41FA5}">
                      <a16:colId xmlns:a16="http://schemas.microsoft.com/office/drawing/2014/main" val="1106225624"/>
                    </a:ext>
                  </a:extLst>
                </a:gridCol>
                <a:gridCol w="285740">
                  <a:extLst>
                    <a:ext uri="{9D8B030D-6E8A-4147-A177-3AD203B41FA5}">
                      <a16:colId xmlns:a16="http://schemas.microsoft.com/office/drawing/2014/main" val="836645184"/>
                    </a:ext>
                  </a:extLst>
                </a:gridCol>
                <a:gridCol w="285740">
                  <a:extLst>
                    <a:ext uri="{9D8B030D-6E8A-4147-A177-3AD203B41FA5}">
                      <a16:colId xmlns:a16="http://schemas.microsoft.com/office/drawing/2014/main" val="1094820455"/>
                    </a:ext>
                  </a:extLst>
                </a:gridCol>
                <a:gridCol w="285740">
                  <a:extLst>
                    <a:ext uri="{9D8B030D-6E8A-4147-A177-3AD203B41FA5}">
                      <a16:colId xmlns:a16="http://schemas.microsoft.com/office/drawing/2014/main" val="1436291006"/>
                    </a:ext>
                  </a:extLst>
                </a:gridCol>
                <a:gridCol w="285740">
                  <a:extLst>
                    <a:ext uri="{9D8B030D-6E8A-4147-A177-3AD203B41FA5}">
                      <a16:colId xmlns:a16="http://schemas.microsoft.com/office/drawing/2014/main" val="2579603584"/>
                    </a:ext>
                  </a:extLst>
                </a:gridCol>
                <a:gridCol w="285740">
                  <a:extLst>
                    <a:ext uri="{9D8B030D-6E8A-4147-A177-3AD203B41FA5}">
                      <a16:colId xmlns:a16="http://schemas.microsoft.com/office/drawing/2014/main" val="3321749349"/>
                    </a:ext>
                  </a:extLst>
                </a:gridCol>
                <a:gridCol w="285740">
                  <a:extLst>
                    <a:ext uri="{9D8B030D-6E8A-4147-A177-3AD203B41FA5}">
                      <a16:colId xmlns:a16="http://schemas.microsoft.com/office/drawing/2014/main" val="2320436171"/>
                    </a:ext>
                  </a:extLst>
                </a:gridCol>
                <a:gridCol w="285740">
                  <a:extLst>
                    <a:ext uri="{9D8B030D-6E8A-4147-A177-3AD203B41FA5}">
                      <a16:colId xmlns:a16="http://schemas.microsoft.com/office/drawing/2014/main" val="4064823364"/>
                    </a:ext>
                  </a:extLst>
                </a:gridCol>
                <a:gridCol w="285740">
                  <a:extLst>
                    <a:ext uri="{9D8B030D-6E8A-4147-A177-3AD203B41FA5}">
                      <a16:colId xmlns:a16="http://schemas.microsoft.com/office/drawing/2014/main" val="1785002517"/>
                    </a:ext>
                  </a:extLst>
                </a:gridCol>
                <a:gridCol w="285740">
                  <a:extLst>
                    <a:ext uri="{9D8B030D-6E8A-4147-A177-3AD203B41FA5}">
                      <a16:colId xmlns:a16="http://schemas.microsoft.com/office/drawing/2014/main" val="607507524"/>
                    </a:ext>
                  </a:extLst>
                </a:gridCol>
                <a:gridCol w="285740">
                  <a:extLst>
                    <a:ext uri="{9D8B030D-6E8A-4147-A177-3AD203B41FA5}">
                      <a16:colId xmlns:a16="http://schemas.microsoft.com/office/drawing/2014/main" val="3012082640"/>
                    </a:ext>
                  </a:extLst>
                </a:gridCol>
                <a:gridCol w="285740">
                  <a:extLst>
                    <a:ext uri="{9D8B030D-6E8A-4147-A177-3AD203B41FA5}">
                      <a16:colId xmlns:a16="http://schemas.microsoft.com/office/drawing/2014/main" val="1813954258"/>
                    </a:ext>
                  </a:extLst>
                </a:gridCol>
                <a:gridCol w="285740">
                  <a:extLst>
                    <a:ext uri="{9D8B030D-6E8A-4147-A177-3AD203B41FA5}">
                      <a16:colId xmlns:a16="http://schemas.microsoft.com/office/drawing/2014/main" val="2666138372"/>
                    </a:ext>
                  </a:extLst>
                </a:gridCol>
                <a:gridCol w="897429">
                  <a:extLst>
                    <a:ext uri="{9D8B030D-6E8A-4147-A177-3AD203B41FA5}">
                      <a16:colId xmlns:a16="http://schemas.microsoft.com/office/drawing/2014/main" val="1846092005"/>
                    </a:ext>
                  </a:extLst>
                </a:gridCol>
              </a:tblGrid>
              <a:tr h="4221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KURUM ADI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SINIFLAR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extLst>
                  <a:ext uri="{0D108BD9-81ED-4DB2-BD59-A6C34878D82A}">
                    <a16:rowId xmlns:a16="http://schemas.microsoft.com/office/drawing/2014/main" val="1297557399"/>
                  </a:ext>
                </a:extLst>
              </a:tr>
              <a:tr h="3805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 S.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4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14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973443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extLst>
                  <a:ext uri="{0D108BD9-81ED-4DB2-BD59-A6C34878D82A}">
                    <a16:rowId xmlns:a16="http://schemas.microsoft.com/office/drawing/2014/main" val="1262580197"/>
                  </a:ext>
                </a:extLst>
              </a:tr>
              <a:tr h="50945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Büyükkabaca</a:t>
                      </a:r>
                      <a:r>
                        <a:rPr lang="tr-TR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Anaokulu</a:t>
                      </a:r>
                      <a:endParaRPr lang="tr-TR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extLst>
                  <a:ext uri="{0D108BD9-81ED-4DB2-BD59-A6C34878D82A}">
                    <a16:rowId xmlns:a16="http://schemas.microsoft.com/office/drawing/2014/main" val="2395198678"/>
                  </a:ext>
                </a:extLst>
              </a:tr>
              <a:tr h="50945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Büyükkabaca</a:t>
                      </a:r>
                      <a:r>
                        <a:rPr lang="tr-TR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Ortaokulu</a:t>
                      </a:r>
                      <a:endParaRPr lang="tr-TR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extLst>
                  <a:ext uri="{0D108BD9-81ED-4DB2-BD59-A6C34878D82A}">
                    <a16:rowId xmlns:a16="http://schemas.microsoft.com/office/drawing/2014/main" val="2028019231"/>
                  </a:ext>
                </a:extLst>
              </a:tr>
              <a:tr h="50945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Büyükkabaca</a:t>
                      </a:r>
                      <a:r>
                        <a:rPr lang="tr-TR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75.Yıl</a:t>
                      </a:r>
                      <a:r>
                        <a:rPr lang="tr-TR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İlkokulu</a:t>
                      </a:r>
                      <a:endParaRPr lang="tr-TR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extLst>
                  <a:ext uri="{0D108BD9-81ED-4DB2-BD59-A6C34878D82A}">
                    <a16:rowId xmlns:a16="http://schemas.microsoft.com/office/drawing/2014/main" val="433460566"/>
                  </a:ext>
                </a:extLst>
              </a:tr>
              <a:tr h="50945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Güneykent</a:t>
                      </a:r>
                      <a:endParaRPr lang="tr-TR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8" marR="4728" marT="4728" marB="0" anchor="ctr"/>
                </a:tc>
                <a:extLst>
                  <a:ext uri="{0D108BD9-81ED-4DB2-BD59-A6C34878D82A}">
                    <a16:rowId xmlns:a16="http://schemas.microsoft.com/office/drawing/2014/main" val="1769146553"/>
                  </a:ext>
                </a:extLst>
              </a:tr>
            </a:tbl>
          </a:graphicData>
        </a:graphic>
      </p:graphicFrame>
      <p:pic>
        <p:nvPicPr>
          <p:cNvPr id="8" name="Resi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9349" y="0"/>
            <a:ext cx="1624651" cy="1517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61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4854</TotalTime>
  <Words>746</Words>
  <Application>Microsoft Office PowerPoint</Application>
  <PresentationFormat>Ekran Gösterisi (4:3)</PresentationFormat>
  <Paragraphs>475</Paragraphs>
  <Slides>14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Office Teması</vt:lpstr>
      <vt:lpstr>Çocuğuna Sarıl, Çocukluğuna Sarıl</vt:lpstr>
      <vt:lpstr>PROGRAM</vt:lpstr>
      <vt:lpstr>Çocuğuna Sarıl, Çocukluğuna Sarıl  Proje Tanımı</vt:lpstr>
      <vt:lpstr>Çocuğuna Sarıl, Çocukluğuna Sarıl Proje Amacı</vt:lpstr>
      <vt:lpstr>Sorumlu ve Destek Kuruluşlar</vt:lpstr>
      <vt:lpstr>Faaliyet Takvimi</vt:lpstr>
      <vt:lpstr>PowerPoint Sunusu</vt:lpstr>
      <vt:lpstr>UYGULANACAK MERKEZ OKULLAR</vt:lpstr>
      <vt:lpstr>UYGULANACAK İLÇELER</vt:lpstr>
      <vt:lpstr>Performans Göstergeleri</vt:lpstr>
      <vt:lpstr>Uygulama Akışı</vt:lpstr>
      <vt:lpstr>Sorumluklar </vt:lpstr>
      <vt:lpstr>Beklenen Sonuçlar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Caner Yıldırım</dc:creator>
  <cp:lastModifiedBy>User</cp:lastModifiedBy>
  <cp:revision>140</cp:revision>
  <dcterms:created xsi:type="dcterms:W3CDTF">2015-01-13T15:35:40Z</dcterms:created>
  <dcterms:modified xsi:type="dcterms:W3CDTF">2022-09-13T10:58:40Z</dcterms:modified>
</cp:coreProperties>
</file>